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87" r:id="rId2"/>
    <p:sldId id="512" r:id="rId3"/>
    <p:sldId id="520" r:id="rId4"/>
    <p:sldId id="514" r:id="rId5"/>
    <p:sldId id="533" r:id="rId6"/>
    <p:sldId id="535" r:id="rId7"/>
    <p:sldId id="517" r:id="rId8"/>
    <p:sldId id="532" r:id="rId9"/>
    <p:sldId id="537" r:id="rId10"/>
    <p:sldId id="539" r:id="rId11"/>
    <p:sldId id="519" r:id="rId12"/>
    <p:sldId id="540" r:id="rId13"/>
    <p:sldId id="541" r:id="rId14"/>
    <p:sldId id="522" r:id="rId15"/>
    <p:sldId id="525" r:id="rId16"/>
    <p:sldId id="552" r:id="rId17"/>
    <p:sldId id="542" r:id="rId18"/>
    <p:sldId id="545" r:id="rId19"/>
    <p:sldId id="546" r:id="rId20"/>
    <p:sldId id="547" r:id="rId21"/>
    <p:sldId id="548" r:id="rId22"/>
    <p:sldId id="549" r:id="rId23"/>
    <p:sldId id="543" r:id="rId24"/>
    <p:sldId id="513" r:id="rId25"/>
    <p:sldId id="528" r:id="rId26"/>
    <p:sldId id="551" r:id="rId27"/>
    <p:sldId id="550" r:id="rId28"/>
    <p:sldId id="544" r:id="rId29"/>
    <p:sldId id="511" r:id="rId30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AFABAB"/>
    <a:srgbClr val="A6D4DB"/>
    <a:srgbClr val="727C87"/>
    <a:srgbClr val="E9E4E1"/>
    <a:srgbClr val="2D4B2B"/>
    <a:srgbClr val="3D643A"/>
    <a:srgbClr val="1D301C"/>
    <a:srgbClr val="F66A81"/>
    <a:srgbClr val="FBB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9561" autoAdjust="0"/>
  </p:normalViewPr>
  <p:slideViewPr>
    <p:cSldViewPr snapToGrid="0">
      <p:cViewPr varScale="1">
        <p:scale>
          <a:sx n="85" d="100"/>
          <a:sy n="85" d="100"/>
        </p:scale>
        <p:origin x="1157" y="6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54726" y="2702269"/>
            <a:ext cx="3979655" cy="1100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전공 어휘학습 프로그램</a:t>
            </a:r>
            <a:endParaRPr lang="en-US" altLang="ko-KR" sz="2800" spc="-15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시스템프로그래밍 </a:t>
            </a:r>
            <a:r>
              <a:rPr lang="en-US" altLang="ko-KR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6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팀</a:t>
            </a:r>
            <a:endParaRPr lang="en-US" altLang="ko-KR" spc="-15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51088" y="6031545"/>
            <a:ext cx="3979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시스템프로그래밍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6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팀원 김효선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추재호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편예린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,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한수진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03FC8D7-8762-4BEE-9101-5BEF75D85D8F}"/>
              </a:ext>
            </a:extLst>
          </p:cNvPr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2. </a:t>
            </a:r>
            <a:r>
              <a:rPr kumimoji="0" lang="ko-KR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팀원소개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15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42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팀원 소개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97384" y="840273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933502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79222" y="163063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2018113443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김효선</a:t>
            </a:r>
            <a:endParaRPr lang="en-US" altLang="ko-KR" sz="16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60388" y="840273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03087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819001" y="1569274"/>
            <a:ext cx="2239701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시작화면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개인학습 화면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게임 결과 저장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cxnSp>
        <p:nvCxnSpPr>
          <p:cNvPr id="22" name="직선 연결선 21"/>
          <p:cNvCxnSpPr>
            <a:cxnSpLocks/>
            <a:endCxn id="20" idx="2"/>
          </p:cNvCxnSpPr>
          <p:nvPr/>
        </p:nvCxnSpPr>
        <p:spPr>
          <a:xfrm flipV="1">
            <a:off x="3982209" y="2030878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47BFE7E0-4C80-439C-97E2-D8ED25E68ADC}"/>
              </a:ext>
            </a:extLst>
          </p:cNvPr>
          <p:cNvSpPr/>
          <p:nvPr/>
        </p:nvSpPr>
        <p:spPr>
          <a:xfrm>
            <a:off x="1824277" y="3655186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05E5422-A309-4F72-9AA6-999F24439326}"/>
              </a:ext>
            </a:extLst>
          </p:cNvPr>
          <p:cNvSpPr/>
          <p:nvPr/>
        </p:nvSpPr>
        <p:spPr>
          <a:xfrm>
            <a:off x="1960395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D7A1A7-0999-4905-95DB-330E5BCE2EC3}"/>
              </a:ext>
            </a:extLst>
          </p:cNvPr>
          <p:cNvSpPr/>
          <p:nvPr/>
        </p:nvSpPr>
        <p:spPr>
          <a:xfrm>
            <a:off x="1988504" y="444401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2018113830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편예린</a:t>
            </a: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(</a:t>
            </a: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팀장</a:t>
            </a: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)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26C6C5-8320-4449-8868-03FE8C2EE1F8}"/>
              </a:ext>
            </a:extLst>
          </p:cNvPr>
          <p:cNvSpPr/>
          <p:nvPr/>
        </p:nvSpPr>
        <p:spPr>
          <a:xfrm>
            <a:off x="5587281" y="3655186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8B2073E-9449-4D89-B1E8-87F8018728B9}"/>
              </a:ext>
            </a:extLst>
          </p:cNvPr>
          <p:cNvSpPr/>
          <p:nvPr/>
        </p:nvSpPr>
        <p:spPr>
          <a:xfrm>
            <a:off x="5729980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43B3DB-D6DA-4013-843F-45F505D8F2E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009102" y="4845791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036584-FAEA-4C90-858C-12565EE1B121}"/>
              </a:ext>
            </a:extLst>
          </p:cNvPr>
          <p:cNvSpPr/>
          <p:nvPr/>
        </p:nvSpPr>
        <p:spPr>
          <a:xfrm>
            <a:off x="5872679" y="4345591"/>
            <a:ext cx="223970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파트 분배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보고서 초안 작성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단어 삭제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단어 랜덤 읽기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8687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456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팀원 소개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797384" y="840273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933502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79222" y="163063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2014097086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 err="1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추재호</a:t>
            </a:r>
            <a:endParaRPr lang="en-US" altLang="ko-KR" sz="16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560388" y="840273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703087" y="982377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/>
          <p:cNvCxnSpPr>
            <a:cxnSpLocks/>
            <a:endCxn id="20" idx="2"/>
          </p:cNvCxnSpPr>
          <p:nvPr/>
        </p:nvCxnSpPr>
        <p:spPr>
          <a:xfrm flipV="1">
            <a:off x="3982209" y="2030878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47BFE7E0-4C80-439C-97E2-D8ED25E68ADC}"/>
              </a:ext>
            </a:extLst>
          </p:cNvPr>
          <p:cNvSpPr/>
          <p:nvPr/>
        </p:nvSpPr>
        <p:spPr>
          <a:xfrm>
            <a:off x="1824277" y="3655186"/>
            <a:ext cx="2369238" cy="2369238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05E5422-A309-4F72-9AA6-999F24439326}"/>
              </a:ext>
            </a:extLst>
          </p:cNvPr>
          <p:cNvSpPr/>
          <p:nvPr/>
        </p:nvSpPr>
        <p:spPr>
          <a:xfrm>
            <a:off x="1960395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D7A1A7-0999-4905-95DB-330E5BCE2EC3}"/>
              </a:ext>
            </a:extLst>
          </p:cNvPr>
          <p:cNvSpPr/>
          <p:nvPr/>
        </p:nvSpPr>
        <p:spPr>
          <a:xfrm>
            <a:off x="1988504" y="4444012"/>
            <a:ext cx="2062498" cy="78335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2014105100</a:t>
            </a:r>
          </a:p>
          <a:p>
            <a:pPr algn="ctr">
              <a:lnSpc>
                <a:spcPct val="150000"/>
              </a:lnSpc>
            </a:pP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한수진</a:t>
            </a:r>
            <a:endParaRPr lang="en-US" altLang="ko-KR" sz="16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C26C6C5-8320-4449-8868-03FE8C2EE1F8}"/>
              </a:ext>
            </a:extLst>
          </p:cNvPr>
          <p:cNvSpPr/>
          <p:nvPr/>
        </p:nvSpPr>
        <p:spPr>
          <a:xfrm>
            <a:off x="5587281" y="3655186"/>
            <a:ext cx="2412110" cy="241211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8B2073E-9449-4D89-B1E8-87F8018728B9}"/>
              </a:ext>
            </a:extLst>
          </p:cNvPr>
          <p:cNvSpPr/>
          <p:nvPr/>
        </p:nvSpPr>
        <p:spPr>
          <a:xfrm>
            <a:off x="5729980" y="3797290"/>
            <a:ext cx="2097002" cy="209700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43B3DB-D6DA-4013-843F-45F505D8F2E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009102" y="4845791"/>
            <a:ext cx="1720878" cy="332517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6E1BCC-F9E7-4302-A34F-0017E63383AA}"/>
              </a:ext>
            </a:extLst>
          </p:cNvPr>
          <p:cNvSpPr/>
          <p:nvPr/>
        </p:nvSpPr>
        <p:spPr>
          <a:xfrm>
            <a:off x="5832253" y="1454723"/>
            <a:ext cx="223970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데모영상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 전체 정리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단어 추가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랭킹화면 구성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BDBD731-16EA-49EF-BABD-FED8F7F5A5D9}"/>
              </a:ext>
            </a:extLst>
          </p:cNvPr>
          <p:cNvSpPr/>
          <p:nvPr/>
        </p:nvSpPr>
        <p:spPr>
          <a:xfrm>
            <a:off x="5885931" y="4296547"/>
            <a:ext cx="2239701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데모영상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발표자료 준비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개발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로그인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각 파트 연결</a:t>
            </a:r>
            <a:endParaRPr lang="en-US" altLang="ko-KR" sz="14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650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프로젝트 개요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97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24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프로젝트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476123" y="1362619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265009" y="1351588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61664" y="1690730"/>
            <a:ext cx="28559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Part.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2603724" y="2152253"/>
            <a:ext cx="158646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944411" y="2291707"/>
            <a:ext cx="285593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랭킹 학습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과목별 파일 有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72778" y="1701761"/>
            <a:ext cx="28559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Part. 2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5814838" y="2163284"/>
            <a:ext cx="1586469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155525" y="2302738"/>
            <a:ext cx="285593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개인 학습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개인 커스텀 파일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367FA4E-29C7-4124-AFEB-7F9C49B6D8AB}"/>
              </a:ext>
            </a:extLst>
          </p:cNvPr>
          <p:cNvCxnSpPr>
            <a:endCxn id="27" idx="2"/>
          </p:cNvCxnSpPr>
          <p:nvPr/>
        </p:nvCxnSpPr>
        <p:spPr>
          <a:xfrm flipV="1">
            <a:off x="4472375" y="4821063"/>
            <a:ext cx="1342463" cy="41587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896563D-B61D-4F10-A063-00E948BA928C}"/>
              </a:ext>
            </a:extLst>
          </p:cNvPr>
          <p:cNvCxnSpPr>
            <a:stCxn id="16" idx="6"/>
          </p:cNvCxnSpPr>
          <p:nvPr/>
        </p:nvCxnSpPr>
        <p:spPr>
          <a:xfrm>
            <a:off x="2857297" y="4260350"/>
            <a:ext cx="1424408" cy="98535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0C73471C-D993-44E1-B69A-F61A0D63D8DF}"/>
              </a:ext>
            </a:extLst>
          </p:cNvPr>
          <p:cNvSpPr/>
          <p:nvPr/>
        </p:nvSpPr>
        <p:spPr>
          <a:xfrm>
            <a:off x="2565807" y="411460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3C42ED7-7A16-4EA3-9D86-FC9B31C8F4BE}"/>
              </a:ext>
            </a:extLst>
          </p:cNvPr>
          <p:cNvSpPr/>
          <p:nvPr/>
        </p:nvSpPr>
        <p:spPr>
          <a:xfrm>
            <a:off x="2622911" y="417170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ADCCB4-D242-4F79-B414-77041FD4FAC2}"/>
              </a:ext>
            </a:extLst>
          </p:cNvPr>
          <p:cNvSpPr/>
          <p:nvPr/>
        </p:nvSpPr>
        <p:spPr>
          <a:xfrm>
            <a:off x="2247098" y="4591630"/>
            <a:ext cx="9557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확인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86E8F24-EC7E-4A9E-BAFC-86FD27C0CFCB}"/>
              </a:ext>
            </a:extLst>
          </p:cNvPr>
          <p:cNvSpPr/>
          <p:nvPr/>
        </p:nvSpPr>
        <p:spPr>
          <a:xfrm>
            <a:off x="4281706" y="508671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C1782C2-BF00-4D96-ABA6-DD39C81589BF}"/>
              </a:ext>
            </a:extLst>
          </p:cNvPr>
          <p:cNvSpPr/>
          <p:nvPr/>
        </p:nvSpPr>
        <p:spPr>
          <a:xfrm>
            <a:off x="4338810" y="514381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F871CF-B5A4-46B9-8824-8F6F64FAA5AE}"/>
              </a:ext>
            </a:extLst>
          </p:cNvPr>
          <p:cNvSpPr/>
          <p:nvPr/>
        </p:nvSpPr>
        <p:spPr>
          <a:xfrm>
            <a:off x="3931086" y="5616765"/>
            <a:ext cx="9557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게임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C0D11AB-89C7-47CD-A28F-28018B6DA607}"/>
              </a:ext>
            </a:extLst>
          </p:cNvPr>
          <p:cNvSpPr/>
          <p:nvPr/>
        </p:nvSpPr>
        <p:spPr>
          <a:xfrm>
            <a:off x="5814838" y="4675318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6F37637-793B-4131-83C4-3EAB9D2172F3}"/>
              </a:ext>
            </a:extLst>
          </p:cNvPr>
          <p:cNvSpPr/>
          <p:nvPr/>
        </p:nvSpPr>
        <p:spPr>
          <a:xfrm>
            <a:off x="5871942" y="4732422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E250B3-9127-4C7B-BFBF-CF89BE4A530E}"/>
              </a:ext>
            </a:extLst>
          </p:cNvPr>
          <p:cNvSpPr/>
          <p:nvPr/>
        </p:nvSpPr>
        <p:spPr>
          <a:xfrm>
            <a:off x="5496130" y="5152343"/>
            <a:ext cx="9557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 학습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17B34A1-3106-4ED3-88B2-357A12FFC175}"/>
              </a:ext>
            </a:extLst>
          </p:cNvPr>
          <p:cNvSpPr/>
          <p:nvPr/>
        </p:nvSpPr>
        <p:spPr>
          <a:xfrm>
            <a:off x="7350663" y="3829222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CAF6CAC-4AB8-4B30-9454-7A0064E1A4BC}"/>
              </a:ext>
            </a:extLst>
          </p:cNvPr>
          <p:cNvSpPr/>
          <p:nvPr/>
        </p:nvSpPr>
        <p:spPr>
          <a:xfrm>
            <a:off x="7407767" y="3886326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1D8A9F7-2E13-4FB3-83AD-B7C75DB0E3D8}"/>
              </a:ext>
            </a:extLst>
          </p:cNvPr>
          <p:cNvSpPr/>
          <p:nvPr/>
        </p:nvSpPr>
        <p:spPr>
          <a:xfrm>
            <a:off x="7127333" y="4306247"/>
            <a:ext cx="7649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4.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나가기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EADD5B-9A0E-49CF-949C-5FCE8C2170A9}"/>
              </a:ext>
            </a:extLst>
          </p:cNvPr>
          <p:cNvCxnSpPr>
            <a:endCxn id="30" idx="2"/>
          </p:cNvCxnSpPr>
          <p:nvPr/>
        </p:nvCxnSpPr>
        <p:spPr>
          <a:xfrm flipV="1">
            <a:off x="6106327" y="3974967"/>
            <a:ext cx="1244336" cy="77806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203FD1A-F02A-4892-8D5E-0F0E82722B2B}"/>
              </a:ext>
            </a:extLst>
          </p:cNvPr>
          <p:cNvSpPr/>
          <p:nvPr/>
        </p:nvSpPr>
        <p:spPr>
          <a:xfrm>
            <a:off x="767219" y="3974966"/>
            <a:ext cx="139338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Main Page :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3966E1-EA7E-4A12-BC48-796C1D973DCF}"/>
              </a:ext>
            </a:extLst>
          </p:cNvPr>
          <p:cNvSpPr/>
          <p:nvPr/>
        </p:nvSpPr>
        <p:spPr>
          <a:xfrm>
            <a:off x="787245" y="1362619"/>
            <a:ext cx="148470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Main Function :</a:t>
            </a:r>
          </a:p>
        </p:txBody>
      </p:sp>
    </p:spTree>
    <p:extLst>
      <p:ext uri="{BB962C8B-B14F-4D97-AF65-F5344CB8AC3E}">
        <p14:creationId xmlns:p14="http://schemas.microsoft.com/office/powerpoint/2010/main" val="312469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52BC4-4816-4B6C-8EB1-9D094ACDF500}"/>
              </a:ext>
            </a:extLst>
          </p:cNvPr>
          <p:cNvSpPr/>
          <p:nvPr/>
        </p:nvSpPr>
        <p:spPr>
          <a:xfrm>
            <a:off x="367543" y="146752"/>
            <a:ext cx="1924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프로젝트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3F32686-23D3-432C-8FA9-B05D073DF487}"/>
              </a:ext>
            </a:extLst>
          </p:cNvPr>
          <p:cNvCxnSpPr>
            <a:endCxn id="27" idx="2"/>
          </p:cNvCxnSpPr>
          <p:nvPr/>
        </p:nvCxnSpPr>
        <p:spPr>
          <a:xfrm flipV="1">
            <a:off x="4472375" y="4821063"/>
            <a:ext cx="1342463" cy="41587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B5E9B4A-8900-446F-BD5C-7B8FF24C1EAF}"/>
              </a:ext>
            </a:extLst>
          </p:cNvPr>
          <p:cNvCxnSpPr>
            <a:stCxn id="19" idx="6"/>
          </p:cNvCxnSpPr>
          <p:nvPr/>
        </p:nvCxnSpPr>
        <p:spPr>
          <a:xfrm>
            <a:off x="2857297" y="4260350"/>
            <a:ext cx="1424408" cy="98535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F3BEEDCE-34C8-4A69-9E8A-035B034E164B}"/>
              </a:ext>
            </a:extLst>
          </p:cNvPr>
          <p:cNvSpPr/>
          <p:nvPr/>
        </p:nvSpPr>
        <p:spPr>
          <a:xfrm>
            <a:off x="2565807" y="411460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0F4A11F-D64B-4771-83A3-B9501030F551}"/>
              </a:ext>
            </a:extLst>
          </p:cNvPr>
          <p:cNvSpPr/>
          <p:nvPr/>
        </p:nvSpPr>
        <p:spPr>
          <a:xfrm>
            <a:off x="2622911" y="417170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D958A65-0BA5-4E39-A32B-B8E0726C1E87}"/>
              </a:ext>
            </a:extLst>
          </p:cNvPr>
          <p:cNvSpPr/>
          <p:nvPr/>
        </p:nvSpPr>
        <p:spPr>
          <a:xfrm>
            <a:off x="2247098" y="4591630"/>
            <a:ext cx="9557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확인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4483E37-1497-4B0A-950E-781D40B45559}"/>
              </a:ext>
            </a:extLst>
          </p:cNvPr>
          <p:cNvSpPr/>
          <p:nvPr/>
        </p:nvSpPr>
        <p:spPr>
          <a:xfrm>
            <a:off x="4281706" y="508671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1C539FE-EA39-4E92-B4CB-2A6966EFEC1C}"/>
              </a:ext>
            </a:extLst>
          </p:cNvPr>
          <p:cNvSpPr/>
          <p:nvPr/>
        </p:nvSpPr>
        <p:spPr>
          <a:xfrm>
            <a:off x="4338810" y="514381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CA90B9E-382E-443B-9A60-C038043247E7}"/>
              </a:ext>
            </a:extLst>
          </p:cNvPr>
          <p:cNvSpPr/>
          <p:nvPr/>
        </p:nvSpPr>
        <p:spPr>
          <a:xfrm>
            <a:off x="5814838" y="4675318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E0C8495-6594-42C1-84E1-925A39514453}"/>
              </a:ext>
            </a:extLst>
          </p:cNvPr>
          <p:cNvSpPr/>
          <p:nvPr/>
        </p:nvSpPr>
        <p:spPr>
          <a:xfrm>
            <a:off x="5871942" y="4732422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BB81C09-56A8-4C2B-B94C-A719FDF8AFDD}"/>
              </a:ext>
            </a:extLst>
          </p:cNvPr>
          <p:cNvSpPr/>
          <p:nvPr/>
        </p:nvSpPr>
        <p:spPr>
          <a:xfrm>
            <a:off x="5496130" y="5152343"/>
            <a:ext cx="9557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 학습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C49D1AB-D108-4E09-BA1E-2BF44B77C508}"/>
              </a:ext>
            </a:extLst>
          </p:cNvPr>
          <p:cNvSpPr/>
          <p:nvPr/>
        </p:nvSpPr>
        <p:spPr>
          <a:xfrm>
            <a:off x="7350663" y="3829222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29F8B03-AF79-4417-8ECA-2CE92DBE63A5}"/>
              </a:ext>
            </a:extLst>
          </p:cNvPr>
          <p:cNvSpPr/>
          <p:nvPr/>
        </p:nvSpPr>
        <p:spPr>
          <a:xfrm>
            <a:off x="7407767" y="3886326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8DE0D0-0E7C-4505-B5C4-FDB8E1A8AC48}"/>
              </a:ext>
            </a:extLst>
          </p:cNvPr>
          <p:cNvSpPr/>
          <p:nvPr/>
        </p:nvSpPr>
        <p:spPr>
          <a:xfrm>
            <a:off x="7127333" y="4306247"/>
            <a:ext cx="7649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4.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나가기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65E6127-B4F9-4E18-B6F7-EB8049DBD948}"/>
              </a:ext>
            </a:extLst>
          </p:cNvPr>
          <p:cNvCxnSpPr>
            <a:endCxn id="30" idx="2"/>
          </p:cNvCxnSpPr>
          <p:nvPr/>
        </p:nvCxnSpPr>
        <p:spPr>
          <a:xfrm flipV="1">
            <a:off x="6106327" y="3974967"/>
            <a:ext cx="1244336" cy="77806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109338E-7511-41BF-B145-CB194CFE16A8}"/>
              </a:ext>
            </a:extLst>
          </p:cNvPr>
          <p:cNvSpPr/>
          <p:nvPr/>
        </p:nvSpPr>
        <p:spPr>
          <a:xfrm>
            <a:off x="3889408" y="5616765"/>
            <a:ext cx="1039067" cy="276999"/>
          </a:xfrm>
          <a:prstGeom prst="rect">
            <a:avLst/>
          </a:prstGeom>
          <a:ln w="28575">
            <a:solidFill>
              <a:srgbClr val="7F7F7F"/>
            </a:solidFill>
          </a:ln>
        </p:spPr>
        <p:txBody>
          <a:bodyPr wrap="none">
            <a:spAutoFit/>
          </a:bodyPr>
          <a:lstStyle/>
          <a:p>
            <a:pPr algn="dist"/>
            <a:r>
              <a:rPr lang="en-US" altLang="ko-KR" sz="1200" b="1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1200" b="1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게임</a:t>
            </a:r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CEE52A7E-D8C1-4C9B-A725-0DFECF9A08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5" y="1681311"/>
            <a:ext cx="1395788" cy="1560357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66894E1A-308D-4200-B4B1-2D07967AD962}"/>
              </a:ext>
            </a:extLst>
          </p:cNvPr>
          <p:cNvSpPr/>
          <p:nvPr/>
        </p:nvSpPr>
        <p:spPr>
          <a:xfrm>
            <a:off x="550946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CCA4C30-1E44-4D27-A079-788472ADB96A}"/>
              </a:ext>
            </a:extLst>
          </p:cNvPr>
          <p:cNvSpPr/>
          <p:nvPr/>
        </p:nvSpPr>
        <p:spPr>
          <a:xfrm>
            <a:off x="3828377" y="135442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58DF972-E965-4C4D-9B36-E79D9267F0CB}"/>
              </a:ext>
            </a:extLst>
          </p:cNvPr>
          <p:cNvSpPr/>
          <p:nvPr/>
        </p:nvSpPr>
        <p:spPr>
          <a:xfrm>
            <a:off x="7105808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97B861E-1A5A-4FCF-A861-7613C5DAB9EF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2800192" y="2461491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F610592-1F49-4CF7-B5D6-43557BAED531}"/>
              </a:ext>
            </a:extLst>
          </p:cNvPr>
          <p:cNvCxnSpPr>
            <a:cxnSpLocks/>
          </p:cNvCxnSpPr>
          <p:nvPr/>
        </p:nvCxnSpPr>
        <p:spPr>
          <a:xfrm>
            <a:off x="6077623" y="2479050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A95E3E1B-E6EB-4362-8612-4EB1B623C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4" y="2127221"/>
            <a:ext cx="650238" cy="65023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B8AC75A-A5EF-4065-9EA7-9173E8B179D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31" y="1500163"/>
            <a:ext cx="1869537" cy="1869537"/>
          </a:xfrm>
          <a:prstGeom prst="rect">
            <a:avLst/>
          </a:prstGeom>
        </p:spPr>
      </p:pic>
      <p:pic>
        <p:nvPicPr>
          <p:cNvPr id="49" name="그림 48" descr="방이(가) 표시된 사진&#10;&#10;자동 생성된 설명">
            <a:extLst>
              <a:ext uri="{FF2B5EF4-FFF2-40B4-BE49-F238E27FC236}">
                <a16:creationId xmlns:a16="http://schemas.microsoft.com/office/drawing/2014/main" id="{CBDBD3B3-01F1-44BF-986F-C0DCA2F391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738" y="1756546"/>
            <a:ext cx="1391587" cy="1391587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644F72-FD39-4E66-B909-03A8FC06D491}"/>
              </a:ext>
            </a:extLst>
          </p:cNvPr>
          <p:cNvSpPr/>
          <p:nvPr/>
        </p:nvSpPr>
        <p:spPr>
          <a:xfrm>
            <a:off x="24760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과목 선택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EFDDEE6-A083-4B1C-BA24-FAAC70FF115B}"/>
              </a:ext>
            </a:extLst>
          </p:cNvPr>
          <p:cNvSpPr/>
          <p:nvPr/>
        </p:nvSpPr>
        <p:spPr>
          <a:xfrm>
            <a:off x="349663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문제 풀기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C8D04DD-7899-428F-857B-B5576EA0A6EE}"/>
              </a:ext>
            </a:extLst>
          </p:cNvPr>
          <p:cNvSpPr/>
          <p:nvPr/>
        </p:nvSpPr>
        <p:spPr>
          <a:xfrm>
            <a:off x="6802463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랭크 등록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003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952BC4-4816-4B6C-8EB1-9D094ACDF500}"/>
              </a:ext>
            </a:extLst>
          </p:cNvPr>
          <p:cNvSpPr/>
          <p:nvPr/>
        </p:nvSpPr>
        <p:spPr>
          <a:xfrm>
            <a:off x="367543" y="146752"/>
            <a:ext cx="19243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3. 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프로젝트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0AD4238-ABFB-41B4-A6DB-3F6D5A0F1156}"/>
              </a:ext>
            </a:extLst>
          </p:cNvPr>
          <p:cNvCxnSpPr>
            <a:endCxn id="10" idx="2"/>
          </p:cNvCxnSpPr>
          <p:nvPr/>
        </p:nvCxnSpPr>
        <p:spPr>
          <a:xfrm flipV="1">
            <a:off x="4472375" y="4821063"/>
            <a:ext cx="1342463" cy="415879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8D9BE51-0E9C-4991-9A25-31FAF02B009F}"/>
              </a:ext>
            </a:extLst>
          </p:cNvPr>
          <p:cNvCxnSpPr>
            <a:stCxn id="5" idx="6"/>
          </p:cNvCxnSpPr>
          <p:nvPr/>
        </p:nvCxnSpPr>
        <p:spPr>
          <a:xfrm>
            <a:off x="2857297" y="4260350"/>
            <a:ext cx="1424408" cy="98535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65EF0584-706B-4F63-AB8C-D784640C7173}"/>
              </a:ext>
            </a:extLst>
          </p:cNvPr>
          <p:cNvSpPr/>
          <p:nvPr/>
        </p:nvSpPr>
        <p:spPr>
          <a:xfrm>
            <a:off x="2565807" y="411460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FE24EC0-15C9-48F2-BCE0-C560EA65D3AE}"/>
              </a:ext>
            </a:extLst>
          </p:cNvPr>
          <p:cNvSpPr/>
          <p:nvPr/>
        </p:nvSpPr>
        <p:spPr>
          <a:xfrm>
            <a:off x="2622911" y="417170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7203EB4-8F7E-4AA1-A907-D2F5FCECBA69}"/>
              </a:ext>
            </a:extLst>
          </p:cNvPr>
          <p:cNvSpPr/>
          <p:nvPr/>
        </p:nvSpPr>
        <p:spPr>
          <a:xfrm>
            <a:off x="2247098" y="4591630"/>
            <a:ext cx="9557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1.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확인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5D5ACCE-E709-4B81-A06B-1DF8EFBF5888}"/>
              </a:ext>
            </a:extLst>
          </p:cNvPr>
          <p:cNvSpPr/>
          <p:nvPr/>
        </p:nvSpPr>
        <p:spPr>
          <a:xfrm>
            <a:off x="4281706" y="5086715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0674B8F-8B8F-42D6-994F-6F577523F4ED}"/>
              </a:ext>
            </a:extLst>
          </p:cNvPr>
          <p:cNvSpPr/>
          <p:nvPr/>
        </p:nvSpPr>
        <p:spPr>
          <a:xfrm>
            <a:off x="4338810" y="5143819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2CF29D3-18FA-486B-B0E5-CBA3EEBF1C7C}"/>
              </a:ext>
            </a:extLst>
          </p:cNvPr>
          <p:cNvSpPr/>
          <p:nvPr/>
        </p:nvSpPr>
        <p:spPr>
          <a:xfrm>
            <a:off x="5814838" y="4675318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29B37F0-1D46-48E7-85E6-F041874FE7DF}"/>
              </a:ext>
            </a:extLst>
          </p:cNvPr>
          <p:cNvSpPr/>
          <p:nvPr/>
        </p:nvSpPr>
        <p:spPr>
          <a:xfrm>
            <a:off x="5871942" y="4732422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AFBAAB-05C0-476B-A6DC-9C4D0ABC462F}"/>
              </a:ext>
            </a:extLst>
          </p:cNvPr>
          <p:cNvSpPr/>
          <p:nvPr/>
        </p:nvSpPr>
        <p:spPr>
          <a:xfrm>
            <a:off x="5454452" y="5152343"/>
            <a:ext cx="1039067" cy="276999"/>
          </a:xfrm>
          <a:prstGeom prst="rect">
            <a:avLst/>
          </a:prstGeom>
          <a:ln w="28575">
            <a:solidFill>
              <a:srgbClr val="7F7F7F"/>
            </a:solidFill>
          </a:ln>
        </p:spPr>
        <p:txBody>
          <a:bodyPr wrap="none">
            <a:spAutoFit/>
          </a:bodyPr>
          <a:lstStyle/>
          <a:p>
            <a:pPr algn="dist"/>
            <a:r>
              <a:rPr lang="en-US" altLang="ko-KR" sz="1200" b="1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3. </a:t>
            </a:r>
            <a:r>
              <a:rPr lang="ko-KR" altLang="en-US" sz="1200" b="1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개인 학습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60459E8-37E2-4AB6-ACE4-CF31E27CA72D}"/>
              </a:ext>
            </a:extLst>
          </p:cNvPr>
          <p:cNvSpPr/>
          <p:nvPr/>
        </p:nvSpPr>
        <p:spPr>
          <a:xfrm>
            <a:off x="7350663" y="3829222"/>
            <a:ext cx="291490" cy="2914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B7989B0-F789-4613-8D25-6753FD408DC0}"/>
              </a:ext>
            </a:extLst>
          </p:cNvPr>
          <p:cNvSpPr/>
          <p:nvPr/>
        </p:nvSpPr>
        <p:spPr>
          <a:xfrm>
            <a:off x="7407767" y="3886326"/>
            <a:ext cx="177281" cy="1772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6628FA-D777-40E6-B1DF-F00D0E92F78F}"/>
              </a:ext>
            </a:extLst>
          </p:cNvPr>
          <p:cNvSpPr/>
          <p:nvPr/>
        </p:nvSpPr>
        <p:spPr>
          <a:xfrm>
            <a:off x="7127333" y="4306247"/>
            <a:ext cx="7649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4.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나가기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7628AFA-C834-47B9-B6CE-2C7073B8BB69}"/>
              </a:ext>
            </a:extLst>
          </p:cNvPr>
          <p:cNvCxnSpPr>
            <a:endCxn id="14" idx="2"/>
          </p:cNvCxnSpPr>
          <p:nvPr/>
        </p:nvCxnSpPr>
        <p:spPr>
          <a:xfrm flipV="1">
            <a:off x="6106327" y="3974967"/>
            <a:ext cx="1244336" cy="77806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CF4CFB-39C0-4EA1-AB44-65CCE5C209F6}"/>
              </a:ext>
            </a:extLst>
          </p:cNvPr>
          <p:cNvSpPr/>
          <p:nvPr/>
        </p:nvSpPr>
        <p:spPr>
          <a:xfrm>
            <a:off x="3931086" y="5616765"/>
            <a:ext cx="9557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2. </a:t>
            </a:r>
            <a:r>
              <a:rPr lang="ko-KR" altLang="en-US" sz="1100" dirty="0">
                <a:solidFill>
                  <a:prstClr val="white">
                    <a:lumMod val="6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랭킹 게임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8D528FF-49CA-4D1C-B1B9-2895E61DA0FB}"/>
              </a:ext>
            </a:extLst>
          </p:cNvPr>
          <p:cNvSpPr/>
          <p:nvPr/>
        </p:nvSpPr>
        <p:spPr>
          <a:xfrm>
            <a:off x="550946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4354881-33A9-4AE0-B180-56A1C2FF0E70}"/>
              </a:ext>
            </a:extLst>
          </p:cNvPr>
          <p:cNvSpPr/>
          <p:nvPr/>
        </p:nvSpPr>
        <p:spPr>
          <a:xfrm>
            <a:off x="3828377" y="135442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69D59E9-D56A-45C1-8F52-8CD35AE14FCF}"/>
              </a:ext>
            </a:extLst>
          </p:cNvPr>
          <p:cNvSpPr/>
          <p:nvPr/>
        </p:nvSpPr>
        <p:spPr>
          <a:xfrm>
            <a:off x="7105808" y="1336867"/>
            <a:ext cx="2249246" cy="224924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32C0844-D7E0-4271-8C34-ACB291A6CCE7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800192" y="2461491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F0567AD-F5B3-4464-A9A8-9D08809511E1}"/>
              </a:ext>
            </a:extLst>
          </p:cNvPr>
          <p:cNvCxnSpPr>
            <a:cxnSpLocks/>
          </p:cNvCxnSpPr>
          <p:nvPr/>
        </p:nvCxnSpPr>
        <p:spPr>
          <a:xfrm>
            <a:off x="6077623" y="2479050"/>
            <a:ext cx="1028185" cy="17559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DAE1908B-9426-4077-9158-D11C027AC9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2" y="1703691"/>
            <a:ext cx="1550717" cy="155071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D8B462-7045-4D39-9FED-4A6F1E4B2B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97" y="1663863"/>
            <a:ext cx="1642441" cy="164244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534933B-060C-41AA-9BA5-C0E17F2AE106}"/>
              </a:ext>
            </a:extLst>
          </p:cNvPr>
          <p:cNvSpPr/>
          <p:nvPr/>
        </p:nvSpPr>
        <p:spPr>
          <a:xfrm>
            <a:off x="24760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문제 만들기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8E2F6E-8126-45C3-AF26-83CC214F4083}"/>
              </a:ext>
            </a:extLst>
          </p:cNvPr>
          <p:cNvSpPr/>
          <p:nvPr/>
        </p:nvSpPr>
        <p:spPr>
          <a:xfrm>
            <a:off x="3496631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파일 저장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CD888C-3F61-4A00-A1BC-6747B7FED4BF}"/>
              </a:ext>
            </a:extLst>
          </p:cNvPr>
          <p:cNvSpPr/>
          <p:nvPr/>
        </p:nvSpPr>
        <p:spPr>
          <a:xfrm>
            <a:off x="6802463" y="3643217"/>
            <a:ext cx="285593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3.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내용 학습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32" name="그림 31" descr="플레이트이(가) 표시된 사진&#10;&#10;자동 생성된 설명">
            <a:extLst>
              <a:ext uri="{FF2B5EF4-FFF2-40B4-BE49-F238E27FC236}">
                <a16:creationId xmlns:a16="http://schemas.microsoft.com/office/drawing/2014/main" id="{2CC3C456-A995-4E9B-9272-4DD688EB75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495" y="1543551"/>
            <a:ext cx="1888434" cy="1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68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4. </a:t>
            </a:r>
            <a:r>
              <a:rPr lang="ko-KR" altLang="en-US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프로젝트 내용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7999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7B40C3-2229-49B5-AA2B-798841DBC9C4}"/>
              </a:ext>
            </a:extLst>
          </p:cNvPr>
          <p:cNvSpPr/>
          <p:nvPr/>
        </p:nvSpPr>
        <p:spPr>
          <a:xfrm>
            <a:off x="882822" y="1395677"/>
            <a:ext cx="1520560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로그인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&amp;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메인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B2C224-D193-4DCE-B71E-2E1FB8A8CDAA}"/>
              </a:ext>
            </a:extLst>
          </p:cNvPr>
          <p:cNvGrpSpPr/>
          <p:nvPr/>
        </p:nvGrpSpPr>
        <p:grpSpPr>
          <a:xfrm>
            <a:off x="2783733" y="2216124"/>
            <a:ext cx="6245080" cy="3673688"/>
            <a:chOff x="2783733" y="2216124"/>
            <a:chExt cx="6245080" cy="367368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5486B0B-BB84-439E-8A0E-26035EC11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733" y="2216124"/>
              <a:ext cx="6245080" cy="3673688"/>
            </a:xfrm>
            <a:prstGeom prst="rect">
              <a:avLst/>
            </a:prstGeom>
            <a:ln w="28575">
              <a:solidFill>
                <a:srgbClr val="7F7F7F"/>
              </a:solidFill>
            </a:ln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3C6C112-9371-47A2-AB16-CEF8A55A50B4}"/>
                </a:ext>
              </a:extLst>
            </p:cNvPr>
            <p:cNvSpPr/>
            <p:nvPr/>
          </p:nvSpPr>
          <p:spPr>
            <a:xfrm>
              <a:off x="2783733" y="5665694"/>
              <a:ext cx="302622" cy="2151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982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7B40C3-2229-49B5-AA2B-798841DBC9C4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랭킹 도전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414B69A-0FFA-42A4-83EC-C4E9371600BC}"/>
              </a:ext>
            </a:extLst>
          </p:cNvPr>
          <p:cNvGrpSpPr/>
          <p:nvPr/>
        </p:nvGrpSpPr>
        <p:grpSpPr>
          <a:xfrm>
            <a:off x="2783733" y="2216124"/>
            <a:ext cx="6245080" cy="3664723"/>
            <a:chOff x="2783733" y="2216124"/>
            <a:chExt cx="6245080" cy="3664723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1DA598D-5F40-41A2-AE74-8B54C6C0D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733" y="2216124"/>
              <a:ext cx="6245080" cy="3664723"/>
            </a:xfrm>
            <a:prstGeom prst="rect">
              <a:avLst/>
            </a:prstGeom>
            <a:ln w="28575">
              <a:solidFill>
                <a:srgbClr val="7F7F7F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4F6A233-6765-4D5C-A153-4A3E306D22E9}"/>
                </a:ext>
              </a:extLst>
            </p:cNvPr>
            <p:cNvSpPr/>
            <p:nvPr/>
          </p:nvSpPr>
          <p:spPr>
            <a:xfrm>
              <a:off x="2783733" y="5378686"/>
              <a:ext cx="302622" cy="493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345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목 차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902432" y="1787141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044258" y="2356456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개요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164391" y="1787140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06217" y="2377647"/>
            <a:ext cx="1293565" cy="39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팀원소개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26350" y="1787139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68175" y="2205644"/>
            <a:ext cx="1293565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개요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1420C4-193F-414E-9A2C-7FBE63FF6838}"/>
              </a:ext>
            </a:extLst>
          </p:cNvPr>
          <p:cNvSpPr/>
          <p:nvPr/>
        </p:nvSpPr>
        <p:spPr>
          <a:xfrm>
            <a:off x="2970829" y="3732974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83F003-48C2-4410-B8C9-E3E49F5568D3}"/>
              </a:ext>
            </a:extLst>
          </p:cNvPr>
          <p:cNvSpPr/>
          <p:nvPr/>
        </p:nvSpPr>
        <p:spPr>
          <a:xfrm>
            <a:off x="3112654" y="4151480"/>
            <a:ext cx="1293565" cy="740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프로젝트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내용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9AF59E-07CD-4516-ADF3-FAB155677324}"/>
              </a:ext>
            </a:extLst>
          </p:cNvPr>
          <p:cNvSpPr/>
          <p:nvPr/>
        </p:nvSpPr>
        <p:spPr>
          <a:xfrm>
            <a:off x="5357955" y="3732974"/>
            <a:ext cx="1577217" cy="1577217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6DF885-7A8D-4293-8F14-BBBA9539C47F}"/>
              </a:ext>
            </a:extLst>
          </p:cNvPr>
          <p:cNvSpPr/>
          <p:nvPr/>
        </p:nvSpPr>
        <p:spPr>
          <a:xfrm>
            <a:off x="5499780" y="4325727"/>
            <a:ext cx="1293565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5. </a:t>
            </a:r>
            <a:r>
              <a:rPr lang="ko-KR" altLang="en-US" sz="1500" b="1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회의 자료</a:t>
            </a:r>
            <a:endParaRPr lang="en-US" altLang="ko-KR" sz="1500" b="1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966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634048-F8EE-47C8-BD4F-6120C4C73927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랭킹 화면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0C2AD5A-05C6-4CFF-BE4B-E2A3C3714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733" y="2216124"/>
            <a:ext cx="6245080" cy="3655758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104358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124B24-976D-470C-85A4-238878C38C2E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개인 학습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C4D14DD-6C05-4C10-826F-28CB19314693}"/>
              </a:ext>
            </a:extLst>
          </p:cNvPr>
          <p:cNvGrpSpPr/>
          <p:nvPr/>
        </p:nvGrpSpPr>
        <p:grpSpPr>
          <a:xfrm>
            <a:off x="2783733" y="2216124"/>
            <a:ext cx="6245079" cy="3655758"/>
            <a:chOff x="2783733" y="2216124"/>
            <a:chExt cx="6245079" cy="3655758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7625AF3-34B1-4BD8-ABBC-4C0836130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733" y="2216124"/>
              <a:ext cx="6245079" cy="3655758"/>
            </a:xfrm>
            <a:prstGeom prst="rect">
              <a:avLst/>
            </a:prstGeom>
            <a:ln w="28575">
              <a:solidFill>
                <a:srgbClr val="7F7F7F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C286907-8AFF-43B6-89E0-3AE8B5DEF8F0}"/>
                </a:ext>
              </a:extLst>
            </p:cNvPr>
            <p:cNvSpPr/>
            <p:nvPr/>
          </p:nvSpPr>
          <p:spPr>
            <a:xfrm>
              <a:off x="2814918" y="5378686"/>
              <a:ext cx="271437" cy="4842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4376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9543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프로젝트 내용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A410959-F145-4F06-B604-FC0FF0924E86}"/>
              </a:ext>
            </a:extLst>
          </p:cNvPr>
          <p:cNvCxnSpPr/>
          <p:nvPr/>
        </p:nvCxnSpPr>
        <p:spPr>
          <a:xfrm flipH="1">
            <a:off x="1778989" y="1479314"/>
            <a:ext cx="1307366" cy="147362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A8E1D08-ADBD-4636-AF3E-4773DE668887}"/>
              </a:ext>
            </a:extLst>
          </p:cNvPr>
          <p:cNvSpPr/>
          <p:nvPr/>
        </p:nvSpPr>
        <p:spPr>
          <a:xfrm>
            <a:off x="877187" y="978287"/>
            <a:ext cx="1531830" cy="1531830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F274215-D196-4C75-BA3C-8E8224A56D6C}"/>
              </a:ext>
            </a:extLst>
          </p:cNvPr>
          <p:cNvCxnSpPr>
            <a:cxnSpLocks/>
          </p:cNvCxnSpPr>
          <p:nvPr/>
        </p:nvCxnSpPr>
        <p:spPr>
          <a:xfrm>
            <a:off x="367543" y="1266745"/>
            <a:ext cx="1698192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912BCF-7099-4B14-8C3D-942217F384B9}"/>
              </a:ext>
            </a:extLst>
          </p:cNvPr>
          <p:cNvCxnSpPr>
            <a:cxnSpLocks/>
          </p:cNvCxnSpPr>
          <p:nvPr/>
        </p:nvCxnSpPr>
        <p:spPr>
          <a:xfrm>
            <a:off x="502471" y="1162206"/>
            <a:ext cx="1532707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A81E93-0911-42A3-AF27-28360033AA85}"/>
              </a:ext>
            </a:extLst>
          </p:cNvPr>
          <p:cNvSpPr/>
          <p:nvPr/>
        </p:nvSpPr>
        <p:spPr>
          <a:xfrm>
            <a:off x="882822" y="1557259"/>
            <a:ext cx="152056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데모 영상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2" name="시스템프로그래밍6팀_데모영상">
            <a:hlinkClick r:id="" action="ppaction://media"/>
            <a:extLst>
              <a:ext uri="{FF2B5EF4-FFF2-40B4-BE49-F238E27FC236}">
                <a16:creationId xmlns:a16="http://schemas.microsoft.com/office/drawing/2014/main" id="{BA3035D6-12E2-44C9-8B8D-F2CF37F12F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83733" y="2205318"/>
            <a:ext cx="6245079" cy="3655758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30122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5. </a:t>
            </a:r>
            <a:r>
              <a:rPr lang="ko-KR" altLang="en-US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회의 자료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070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068793"/>
              </p:ext>
            </p:extLst>
          </p:nvPr>
        </p:nvGraphicFramePr>
        <p:xfrm>
          <a:off x="1972248" y="3139364"/>
          <a:ext cx="5961504" cy="241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3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3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1594"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7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rgbClr val="3D643A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직선 연결선 14"/>
          <p:cNvCxnSpPr/>
          <p:nvPr/>
        </p:nvCxnSpPr>
        <p:spPr>
          <a:xfrm>
            <a:off x="2455031" y="244065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472832" y="244065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825813" y="1862374"/>
            <a:ext cx="13391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셋째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13DF2C-5BB1-4BC5-A25E-1B7692C87026}"/>
              </a:ext>
            </a:extLst>
          </p:cNvPr>
          <p:cNvCxnSpPr/>
          <p:nvPr/>
        </p:nvCxnSpPr>
        <p:spPr>
          <a:xfrm>
            <a:off x="6454033" y="2424613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70A7CD-41D6-4D85-939E-47C0A811A42B}"/>
              </a:ext>
            </a:extLst>
          </p:cNvPr>
          <p:cNvSpPr/>
          <p:nvPr/>
        </p:nvSpPr>
        <p:spPr>
          <a:xfrm>
            <a:off x="1798390" y="1865076"/>
            <a:ext cx="13391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첫째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팀원 결정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032BD71-613F-4BD1-A0AB-2326ECEB3314}"/>
              </a:ext>
            </a:extLst>
          </p:cNvPr>
          <p:cNvCxnSpPr/>
          <p:nvPr/>
        </p:nvCxnSpPr>
        <p:spPr>
          <a:xfrm>
            <a:off x="3432184" y="326016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93C9093-A555-44A9-9B4D-399DB36A7C0A}"/>
              </a:ext>
            </a:extLst>
          </p:cNvPr>
          <p:cNvCxnSpPr/>
          <p:nvPr/>
        </p:nvCxnSpPr>
        <p:spPr>
          <a:xfrm>
            <a:off x="5413384" y="326016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0F322E-382C-4627-9ECB-FAB83E42DBCD}"/>
              </a:ext>
            </a:extLst>
          </p:cNvPr>
          <p:cNvCxnSpPr/>
          <p:nvPr/>
        </p:nvCxnSpPr>
        <p:spPr>
          <a:xfrm>
            <a:off x="7430443" y="3260161"/>
            <a:ext cx="0" cy="819510"/>
          </a:xfrm>
          <a:prstGeom prst="line">
            <a:avLst/>
          </a:prstGeom>
          <a:ln w="28575" cap="rnd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FDC8BDB-8C3C-46F0-B0CF-B38C304523AF}"/>
              </a:ext>
            </a:extLst>
          </p:cNvPr>
          <p:cNvSpPr/>
          <p:nvPr/>
        </p:nvSpPr>
        <p:spPr>
          <a:xfrm>
            <a:off x="2758047" y="4095709"/>
            <a:ext cx="1348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둘째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4E1532-0777-40EB-8081-B98C4599C1C9}"/>
              </a:ext>
            </a:extLst>
          </p:cNvPr>
          <p:cNvSpPr/>
          <p:nvPr/>
        </p:nvSpPr>
        <p:spPr>
          <a:xfrm>
            <a:off x="5853244" y="1862374"/>
            <a:ext cx="13391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첫째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4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E49D3C-A326-45D0-A701-243F1DAB4817}"/>
              </a:ext>
            </a:extLst>
          </p:cNvPr>
          <p:cNvSpPr/>
          <p:nvPr/>
        </p:nvSpPr>
        <p:spPr>
          <a:xfrm>
            <a:off x="4748212" y="4079671"/>
            <a:ext cx="1348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넷째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3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주차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9B0289-0981-4E57-8668-24A5270ED523}"/>
              </a:ext>
            </a:extLst>
          </p:cNvPr>
          <p:cNvSpPr/>
          <p:nvPr/>
        </p:nvSpPr>
        <p:spPr>
          <a:xfrm>
            <a:off x="6765271" y="4095715"/>
            <a:ext cx="13482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12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월 둘째 주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개발 마무리</a:t>
            </a:r>
            <a:endParaRPr lang="en-US" altLang="ko-KR" sz="1500" dirty="0">
              <a:solidFill>
                <a:schemeClr val="bg2">
                  <a:lumMod val="2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3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C7AD2DB9-2CBC-4248-B453-68931B571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19" y="1428103"/>
            <a:ext cx="3153685" cy="5047130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  <p:sp>
        <p:nvSpPr>
          <p:cNvPr id="8" name="타원 7"/>
          <p:cNvSpPr/>
          <p:nvPr/>
        </p:nvSpPr>
        <p:spPr>
          <a:xfrm>
            <a:off x="497331" y="708411"/>
            <a:ext cx="1837426" cy="18374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9894" y="840974"/>
            <a:ext cx="1572300" cy="1572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7543" y="1334736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오프라인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회의 사진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FE72A-6002-4726-BAF6-93DF257EA8CC}"/>
              </a:ext>
            </a:extLst>
          </p:cNvPr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65881AE-6A70-41EF-92FC-4BA63201F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75" y="1428103"/>
            <a:ext cx="3250406" cy="5047130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981024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27EB862-82F9-43ED-801B-E19E0544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92" y="1420905"/>
            <a:ext cx="3153685" cy="5047129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  <p:sp>
        <p:nvSpPr>
          <p:cNvPr id="8" name="타원 7"/>
          <p:cNvSpPr/>
          <p:nvPr/>
        </p:nvSpPr>
        <p:spPr>
          <a:xfrm>
            <a:off x="497331" y="708411"/>
            <a:ext cx="1837426" cy="18374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9894" y="840974"/>
            <a:ext cx="1572300" cy="1572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67543" y="1334736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오프라인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회의 사진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FE72A-6002-4726-BAF6-93DF257EA8CC}"/>
              </a:ext>
            </a:extLst>
          </p:cNvPr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AEBC193E-8185-4DFF-A1A6-5084C070F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02" y="1420905"/>
            <a:ext cx="3250406" cy="5047129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87929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F910EDA-F00C-4C97-B45F-D3C1F13C7C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793" y="1420905"/>
            <a:ext cx="7108416" cy="5049648"/>
          </a:xfrm>
          <a:prstGeom prst="rect">
            <a:avLst/>
          </a:prstGeom>
          <a:ln w="28575">
            <a:solidFill>
              <a:srgbClr val="7F7F7F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97FE72A-6002-4726-BAF6-93DF257EA8CC}"/>
              </a:ext>
            </a:extLst>
          </p:cNvPr>
          <p:cNvSpPr/>
          <p:nvPr/>
        </p:nvSpPr>
        <p:spPr>
          <a:xfrm>
            <a:off x="367543" y="146752"/>
            <a:ext cx="14522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5.</a:t>
            </a:r>
            <a:r>
              <a:rPr kumimoji="0" lang="ko-KR" altLang="en-US" sz="20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아리따-돋움(TTF)-Bold" panose="02020603020101020101" pitchFamily="18" charset="-127"/>
                <a:ea typeface="아리따-돋움(TTF)-Bold" panose="02020603020101020101" pitchFamily="18" charset="-127"/>
                <a:cs typeface="+mn-cs"/>
              </a:rPr>
              <a:t> 회의 자료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9E9FC41-C443-4C11-A61C-413C435F7986}"/>
              </a:ext>
            </a:extLst>
          </p:cNvPr>
          <p:cNvSpPr/>
          <p:nvPr/>
        </p:nvSpPr>
        <p:spPr>
          <a:xfrm>
            <a:off x="497331" y="708411"/>
            <a:ext cx="1837426" cy="183742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34DF168-FD51-4141-8A04-8734FB662AF6}"/>
              </a:ext>
            </a:extLst>
          </p:cNvPr>
          <p:cNvSpPr/>
          <p:nvPr/>
        </p:nvSpPr>
        <p:spPr>
          <a:xfrm>
            <a:off x="629894" y="840974"/>
            <a:ext cx="1572300" cy="1572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98C3B8-C217-476A-907D-A4822D58DA72}"/>
              </a:ext>
            </a:extLst>
          </p:cNvPr>
          <p:cNvSpPr/>
          <p:nvPr/>
        </p:nvSpPr>
        <p:spPr>
          <a:xfrm>
            <a:off x="367543" y="1334736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GitHub</a:t>
            </a:r>
          </a:p>
          <a:p>
            <a:pPr algn="ctr"/>
            <a:r>
              <a:rPr lang="ko-KR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소스 리스트</a:t>
            </a:r>
            <a:endParaRPr lang="en-US" altLang="ko-KR" sz="1600" spc="300" dirty="0">
              <a:solidFill>
                <a:schemeClr val="tx1">
                  <a:lumMod val="85000"/>
                  <a:lumOff val="1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471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973812" y="2783866"/>
            <a:ext cx="151837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30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Q &amp; A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37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54726" y="2997050"/>
            <a:ext cx="397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spc="-150" dirty="0">
                <a:solidFill>
                  <a:prstClr val="black">
                    <a:lumMod val="85000"/>
                    <a:lumOff val="1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감사합니다</a:t>
            </a:r>
            <a:endParaRPr kumimoji="0" lang="en-US" altLang="ko-KR" sz="28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14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BFB722F-A196-47C8-94DF-6168C9507575}"/>
              </a:ext>
            </a:extLst>
          </p:cNvPr>
          <p:cNvSpPr/>
          <p:nvPr/>
        </p:nvSpPr>
        <p:spPr>
          <a:xfrm>
            <a:off x="95274" y="2774902"/>
            <a:ext cx="32485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1. </a:t>
            </a:r>
            <a:r>
              <a:rPr kumimoji="0" lang="ko-KR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아리따-돋움(TTF)-SemiBold" panose="02020603020101020101" pitchFamily="18" charset="-127"/>
                <a:ea typeface="아리따-돋움(TTF)-SemiBold" panose="02020603020101020101" pitchFamily="18" charset="-127"/>
                <a:cs typeface="+mn-cs"/>
              </a:rPr>
              <a:t>개요</a:t>
            </a:r>
            <a:endParaRPr kumimoji="0" lang="en-US" altLang="ko-KR" sz="2800" b="1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아리따-돋움(TTF)-SemiBold" panose="02020603020101020101" pitchFamily="18" charset="-127"/>
              <a:ea typeface="아리따-돋움(TTF)-Semi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89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6EA2306-28F7-42BD-B5DC-4C1ABEF5897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7" y="681318"/>
            <a:ext cx="5222745" cy="2321858"/>
          </a:xfrm>
          <a:prstGeom prst="rect">
            <a:avLst/>
          </a:prstGeom>
        </p:spPr>
      </p:pic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6D2600FC-A89E-466C-B10B-DE3C46CACE35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74" y="3976407"/>
            <a:ext cx="5209298" cy="2200275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EEE9BA6-D987-4A75-AEA9-B44655665DDA}"/>
              </a:ext>
            </a:extLst>
          </p:cNvPr>
          <p:cNvSpPr/>
          <p:nvPr/>
        </p:nvSpPr>
        <p:spPr>
          <a:xfrm>
            <a:off x="4724399" y="3220850"/>
            <a:ext cx="470647" cy="537882"/>
          </a:xfrm>
          <a:prstGeom prst="downArrow">
            <a:avLst/>
          </a:prstGeom>
          <a:solidFill>
            <a:srgbClr val="E9E4E1"/>
          </a:solidFill>
          <a:ln w="57150">
            <a:solidFill>
              <a:srgbClr val="727C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78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6" name="object 19">
            <a:extLst>
              <a:ext uri="{FF2B5EF4-FFF2-40B4-BE49-F238E27FC236}">
                <a16:creationId xmlns:a16="http://schemas.microsoft.com/office/drawing/2014/main" id="{61D040B7-B4C8-411A-BE96-ABAB2A176D53}"/>
              </a:ext>
            </a:extLst>
          </p:cNvPr>
          <p:cNvSpPr/>
          <p:nvPr/>
        </p:nvSpPr>
        <p:spPr>
          <a:xfrm>
            <a:off x="3191753" y="920106"/>
            <a:ext cx="3522494" cy="3544317"/>
          </a:xfrm>
          <a:custGeom>
            <a:avLst/>
            <a:gdLst/>
            <a:ahLst/>
            <a:cxnLst/>
            <a:rect l="l" t="t" r="r" b="b"/>
            <a:pathLst>
              <a:path w="3199129" h="3122295">
                <a:moveTo>
                  <a:pt x="1599438" y="0"/>
                </a:moveTo>
                <a:lnTo>
                  <a:pt x="1681479" y="2031"/>
                </a:lnTo>
                <a:lnTo>
                  <a:pt x="1762760" y="7874"/>
                </a:lnTo>
                <a:lnTo>
                  <a:pt x="1843024" y="17779"/>
                </a:lnTo>
                <a:lnTo>
                  <a:pt x="1921510" y="31876"/>
                </a:lnTo>
                <a:lnTo>
                  <a:pt x="1998599" y="49149"/>
                </a:lnTo>
                <a:lnTo>
                  <a:pt x="2074545" y="70230"/>
                </a:lnTo>
                <a:lnTo>
                  <a:pt x="2148966" y="94614"/>
                </a:lnTo>
                <a:lnTo>
                  <a:pt x="2221738" y="122681"/>
                </a:lnTo>
                <a:lnTo>
                  <a:pt x="2292350" y="153669"/>
                </a:lnTo>
                <a:lnTo>
                  <a:pt x="2361311" y="188340"/>
                </a:lnTo>
                <a:lnTo>
                  <a:pt x="2428366" y="225551"/>
                </a:lnTo>
                <a:lnTo>
                  <a:pt x="2493264" y="266445"/>
                </a:lnTo>
                <a:lnTo>
                  <a:pt x="2556002" y="309879"/>
                </a:lnTo>
                <a:lnTo>
                  <a:pt x="2616327" y="356107"/>
                </a:lnTo>
                <a:lnTo>
                  <a:pt x="2674112" y="404875"/>
                </a:lnTo>
                <a:lnTo>
                  <a:pt x="2729991" y="456564"/>
                </a:lnTo>
                <a:lnTo>
                  <a:pt x="2782951" y="510793"/>
                </a:lnTo>
                <a:lnTo>
                  <a:pt x="2832989" y="567436"/>
                </a:lnTo>
                <a:lnTo>
                  <a:pt x="2880487" y="626490"/>
                </a:lnTo>
                <a:lnTo>
                  <a:pt x="2925191" y="687704"/>
                </a:lnTo>
                <a:lnTo>
                  <a:pt x="2966974" y="751077"/>
                </a:lnTo>
                <a:lnTo>
                  <a:pt x="3005454" y="816482"/>
                </a:lnTo>
                <a:lnTo>
                  <a:pt x="3040634" y="883538"/>
                </a:lnTo>
                <a:lnTo>
                  <a:pt x="3072891" y="953007"/>
                </a:lnTo>
                <a:lnTo>
                  <a:pt x="3101466" y="1023874"/>
                </a:lnTo>
                <a:lnTo>
                  <a:pt x="3126740" y="1096264"/>
                </a:lnTo>
                <a:lnTo>
                  <a:pt x="3148329" y="1170558"/>
                </a:lnTo>
                <a:lnTo>
                  <a:pt x="3166110" y="1246251"/>
                </a:lnTo>
                <a:lnTo>
                  <a:pt x="3180206" y="1322831"/>
                </a:lnTo>
                <a:lnTo>
                  <a:pt x="3190493" y="1401064"/>
                </a:lnTo>
                <a:lnTo>
                  <a:pt x="3196716" y="1480692"/>
                </a:lnTo>
                <a:lnTo>
                  <a:pt x="3198876" y="1560956"/>
                </a:lnTo>
                <a:lnTo>
                  <a:pt x="3196716" y="1641220"/>
                </a:lnTo>
                <a:lnTo>
                  <a:pt x="3190493" y="1720723"/>
                </a:lnTo>
                <a:lnTo>
                  <a:pt x="3180206" y="1799081"/>
                </a:lnTo>
                <a:lnTo>
                  <a:pt x="3166110" y="1875536"/>
                </a:lnTo>
                <a:lnTo>
                  <a:pt x="3148329" y="1951354"/>
                </a:lnTo>
                <a:lnTo>
                  <a:pt x="3126740" y="2025522"/>
                </a:lnTo>
                <a:lnTo>
                  <a:pt x="3101466" y="2097913"/>
                </a:lnTo>
                <a:lnTo>
                  <a:pt x="3072891" y="2169160"/>
                </a:lnTo>
                <a:lnTo>
                  <a:pt x="3040634" y="2238374"/>
                </a:lnTo>
                <a:lnTo>
                  <a:pt x="3005581" y="2305685"/>
                </a:lnTo>
                <a:lnTo>
                  <a:pt x="2966974" y="2371216"/>
                </a:lnTo>
                <a:lnTo>
                  <a:pt x="2925191" y="2434590"/>
                </a:lnTo>
                <a:lnTo>
                  <a:pt x="2880487" y="2495804"/>
                </a:lnTo>
                <a:lnTo>
                  <a:pt x="2832989" y="2554478"/>
                </a:lnTo>
                <a:lnTo>
                  <a:pt x="2782951" y="2610992"/>
                </a:lnTo>
                <a:lnTo>
                  <a:pt x="2729991" y="2665348"/>
                </a:lnTo>
                <a:lnTo>
                  <a:pt x="2674112" y="2717038"/>
                </a:lnTo>
                <a:lnTo>
                  <a:pt x="2616327" y="2765679"/>
                </a:lnTo>
                <a:lnTo>
                  <a:pt x="2556129" y="2811907"/>
                </a:lnTo>
                <a:lnTo>
                  <a:pt x="2493264" y="2855722"/>
                </a:lnTo>
                <a:lnTo>
                  <a:pt x="2428366" y="2896235"/>
                </a:lnTo>
                <a:lnTo>
                  <a:pt x="2361311" y="2933954"/>
                </a:lnTo>
                <a:lnTo>
                  <a:pt x="2292350" y="2968116"/>
                </a:lnTo>
                <a:lnTo>
                  <a:pt x="2221738" y="2999613"/>
                </a:lnTo>
                <a:lnTo>
                  <a:pt x="2148840" y="3027298"/>
                </a:lnTo>
                <a:lnTo>
                  <a:pt x="2074545" y="3051683"/>
                </a:lnTo>
                <a:lnTo>
                  <a:pt x="1998599" y="3072765"/>
                </a:lnTo>
                <a:lnTo>
                  <a:pt x="1921510" y="3090036"/>
                </a:lnTo>
                <a:lnTo>
                  <a:pt x="1843024" y="3104134"/>
                </a:lnTo>
                <a:lnTo>
                  <a:pt x="1762760" y="3114040"/>
                </a:lnTo>
                <a:lnTo>
                  <a:pt x="1681479" y="3119754"/>
                </a:lnTo>
                <a:lnTo>
                  <a:pt x="1599438" y="3121914"/>
                </a:lnTo>
                <a:lnTo>
                  <a:pt x="1517396" y="3119754"/>
                </a:lnTo>
                <a:lnTo>
                  <a:pt x="1436115" y="3114040"/>
                </a:lnTo>
                <a:lnTo>
                  <a:pt x="1356105" y="3104134"/>
                </a:lnTo>
                <a:lnTo>
                  <a:pt x="1277365" y="3090036"/>
                </a:lnTo>
                <a:lnTo>
                  <a:pt x="1200150" y="3072765"/>
                </a:lnTo>
                <a:lnTo>
                  <a:pt x="1124203" y="3051683"/>
                </a:lnTo>
                <a:lnTo>
                  <a:pt x="1049909" y="3027298"/>
                </a:lnTo>
                <a:lnTo>
                  <a:pt x="977518" y="2999613"/>
                </a:lnTo>
                <a:lnTo>
                  <a:pt x="906526" y="2968243"/>
                </a:lnTo>
                <a:lnTo>
                  <a:pt x="837438" y="2933954"/>
                </a:lnTo>
                <a:lnTo>
                  <a:pt x="770509" y="2896235"/>
                </a:lnTo>
                <a:lnTo>
                  <a:pt x="705612" y="2855848"/>
                </a:lnTo>
                <a:lnTo>
                  <a:pt x="643127" y="2812288"/>
                </a:lnTo>
                <a:lnTo>
                  <a:pt x="582422" y="2765679"/>
                </a:lnTo>
                <a:lnTo>
                  <a:pt x="524637" y="2716910"/>
                </a:lnTo>
                <a:lnTo>
                  <a:pt x="469264" y="2665348"/>
                </a:lnTo>
                <a:lnTo>
                  <a:pt x="415925" y="2611120"/>
                </a:lnTo>
                <a:lnTo>
                  <a:pt x="365887" y="2554478"/>
                </a:lnTo>
                <a:lnTo>
                  <a:pt x="318388" y="2495804"/>
                </a:lnTo>
                <a:lnTo>
                  <a:pt x="273684" y="2434590"/>
                </a:lnTo>
                <a:lnTo>
                  <a:pt x="231901" y="2371216"/>
                </a:lnTo>
                <a:lnTo>
                  <a:pt x="193294" y="2305685"/>
                </a:lnTo>
                <a:lnTo>
                  <a:pt x="158114" y="2238374"/>
                </a:lnTo>
                <a:lnTo>
                  <a:pt x="125856" y="2169160"/>
                </a:lnTo>
                <a:lnTo>
                  <a:pt x="97281" y="2097913"/>
                </a:lnTo>
                <a:lnTo>
                  <a:pt x="72008" y="2025522"/>
                </a:lnTo>
                <a:lnTo>
                  <a:pt x="50545" y="1951481"/>
                </a:lnTo>
                <a:lnTo>
                  <a:pt x="32257" y="1875789"/>
                </a:lnTo>
                <a:lnTo>
                  <a:pt x="18161" y="1798827"/>
                </a:lnTo>
                <a:lnTo>
                  <a:pt x="8255" y="1720595"/>
                </a:lnTo>
                <a:lnTo>
                  <a:pt x="2031" y="1641220"/>
                </a:lnTo>
                <a:lnTo>
                  <a:pt x="0" y="1560956"/>
                </a:lnTo>
                <a:lnTo>
                  <a:pt x="2031" y="1480692"/>
                </a:lnTo>
                <a:lnTo>
                  <a:pt x="8255" y="1401064"/>
                </a:lnTo>
                <a:lnTo>
                  <a:pt x="18668" y="1323213"/>
                </a:lnTo>
                <a:lnTo>
                  <a:pt x="32638" y="1246377"/>
                </a:lnTo>
                <a:lnTo>
                  <a:pt x="50418" y="1170558"/>
                </a:lnTo>
                <a:lnTo>
                  <a:pt x="72008" y="1096264"/>
                </a:lnTo>
                <a:lnTo>
                  <a:pt x="97281" y="1023874"/>
                </a:lnTo>
                <a:lnTo>
                  <a:pt x="125856" y="953007"/>
                </a:lnTo>
                <a:lnTo>
                  <a:pt x="158114" y="883919"/>
                </a:lnTo>
                <a:lnTo>
                  <a:pt x="193294" y="816482"/>
                </a:lnTo>
                <a:lnTo>
                  <a:pt x="231901" y="751077"/>
                </a:lnTo>
                <a:lnTo>
                  <a:pt x="273684" y="687704"/>
                </a:lnTo>
                <a:lnTo>
                  <a:pt x="318262" y="626490"/>
                </a:lnTo>
                <a:lnTo>
                  <a:pt x="365760" y="567436"/>
                </a:lnTo>
                <a:lnTo>
                  <a:pt x="415925" y="510793"/>
                </a:lnTo>
                <a:lnTo>
                  <a:pt x="469264" y="456564"/>
                </a:lnTo>
                <a:lnTo>
                  <a:pt x="524637" y="404875"/>
                </a:lnTo>
                <a:lnTo>
                  <a:pt x="582549" y="356107"/>
                </a:lnTo>
                <a:lnTo>
                  <a:pt x="643127" y="309879"/>
                </a:lnTo>
                <a:lnTo>
                  <a:pt x="705485" y="266191"/>
                </a:lnTo>
                <a:lnTo>
                  <a:pt x="770509" y="225551"/>
                </a:lnTo>
                <a:lnTo>
                  <a:pt x="837438" y="187960"/>
                </a:lnTo>
                <a:lnTo>
                  <a:pt x="906526" y="153669"/>
                </a:lnTo>
                <a:lnTo>
                  <a:pt x="977518" y="122300"/>
                </a:lnTo>
                <a:lnTo>
                  <a:pt x="1049909" y="94487"/>
                </a:lnTo>
                <a:lnTo>
                  <a:pt x="1124203" y="70230"/>
                </a:lnTo>
                <a:lnTo>
                  <a:pt x="1200023" y="49149"/>
                </a:lnTo>
                <a:lnTo>
                  <a:pt x="1277239" y="31368"/>
                </a:lnTo>
                <a:lnTo>
                  <a:pt x="1355852" y="17779"/>
                </a:lnTo>
                <a:lnTo>
                  <a:pt x="1436115" y="7874"/>
                </a:lnTo>
                <a:lnTo>
                  <a:pt x="1517396" y="2031"/>
                </a:lnTo>
                <a:lnTo>
                  <a:pt x="1599438" y="0"/>
                </a:lnTo>
                <a:close/>
              </a:path>
            </a:pathLst>
          </a:custGeom>
          <a:ln w="127000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3FE147-CD94-4462-9069-05930DCC0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458" y="1473216"/>
            <a:ext cx="2438095" cy="243809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DAB1B-AB79-4901-8E52-F67E044942DB}"/>
              </a:ext>
            </a:extLst>
          </p:cNvPr>
          <p:cNvSpPr/>
          <p:nvPr/>
        </p:nvSpPr>
        <p:spPr>
          <a:xfrm>
            <a:off x="2384934" y="4981735"/>
            <a:ext cx="5136131" cy="956159"/>
          </a:xfrm>
          <a:prstGeom prst="rect">
            <a:avLst/>
          </a:prstGeom>
          <a:noFill/>
          <a:ln w="28575">
            <a:solidFill>
              <a:srgbClr val="AFABAB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어려운 전공 공부</a:t>
            </a:r>
            <a:r>
              <a:rPr lang="en-US" altLang="ko-KR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재밌게 할 수 있는 방법 없을까</a:t>
            </a:r>
            <a:r>
              <a:rPr lang="en-US" altLang="ko-KR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506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6" name="object 19">
            <a:extLst>
              <a:ext uri="{FF2B5EF4-FFF2-40B4-BE49-F238E27FC236}">
                <a16:creationId xmlns:a16="http://schemas.microsoft.com/office/drawing/2014/main" id="{61D040B7-B4C8-411A-BE96-ABAB2A176D53}"/>
              </a:ext>
            </a:extLst>
          </p:cNvPr>
          <p:cNvSpPr/>
          <p:nvPr/>
        </p:nvSpPr>
        <p:spPr>
          <a:xfrm>
            <a:off x="3191753" y="920106"/>
            <a:ext cx="3522494" cy="3544317"/>
          </a:xfrm>
          <a:custGeom>
            <a:avLst/>
            <a:gdLst/>
            <a:ahLst/>
            <a:cxnLst/>
            <a:rect l="l" t="t" r="r" b="b"/>
            <a:pathLst>
              <a:path w="3199129" h="3122295">
                <a:moveTo>
                  <a:pt x="1599438" y="0"/>
                </a:moveTo>
                <a:lnTo>
                  <a:pt x="1681479" y="2031"/>
                </a:lnTo>
                <a:lnTo>
                  <a:pt x="1762760" y="7874"/>
                </a:lnTo>
                <a:lnTo>
                  <a:pt x="1843024" y="17779"/>
                </a:lnTo>
                <a:lnTo>
                  <a:pt x="1921510" y="31876"/>
                </a:lnTo>
                <a:lnTo>
                  <a:pt x="1998599" y="49149"/>
                </a:lnTo>
                <a:lnTo>
                  <a:pt x="2074545" y="70230"/>
                </a:lnTo>
                <a:lnTo>
                  <a:pt x="2148966" y="94614"/>
                </a:lnTo>
                <a:lnTo>
                  <a:pt x="2221738" y="122681"/>
                </a:lnTo>
                <a:lnTo>
                  <a:pt x="2292350" y="153669"/>
                </a:lnTo>
                <a:lnTo>
                  <a:pt x="2361311" y="188340"/>
                </a:lnTo>
                <a:lnTo>
                  <a:pt x="2428366" y="225551"/>
                </a:lnTo>
                <a:lnTo>
                  <a:pt x="2493264" y="266445"/>
                </a:lnTo>
                <a:lnTo>
                  <a:pt x="2556002" y="309879"/>
                </a:lnTo>
                <a:lnTo>
                  <a:pt x="2616327" y="356107"/>
                </a:lnTo>
                <a:lnTo>
                  <a:pt x="2674112" y="404875"/>
                </a:lnTo>
                <a:lnTo>
                  <a:pt x="2729991" y="456564"/>
                </a:lnTo>
                <a:lnTo>
                  <a:pt x="2782951" y="510793"/>
                </a:lnTo>
                <a:lnTo>
                  <a:pt x="2832989" y="567436"/>
                </a:lnTo>
                <a:lnTo>
                  <a:pt x="2880487" y="626490"/>
                </a:lnTo>
                <a:lnTo>
                  <a:pt x="2925191" y="687704"/>
                </a:lnTo>
                <a:lnTo>
                  <a:pt x="2966974" y="751077"/>
                </a:lnTo>
                <a:lnTo>
                  <a:pt x="3005454" y="816482"/>
                </a:lnTo>
                <a:lnTo>
                  <a:pt x="3040634" y="883538"/>
                </a:lnTo>
                <a:lnTo>
                  <a:pt x="3072891" y="953007"/>
                </a:lnTo>
                <a:lnTo>
                  <a:pt x="3101466" y="1023874"/>
                </a:lnTo>
                <a:lnTo>
                  <a:pt x="3126740" y="1096264"/>
                </a:lnTo>
                <a:lnTo>
                  <a:pt x="3148329" y="1170558"/>
                </a:lnTo>
                <a:lnTo>
                  <a:pt x="3166110" y="1246251"/>
                </a:lnTo>
                <a:lnTo>
                  <a:pt x="3180206" y="1322831"/>
                </a:lnTo>
                <a:lnTo>
                  <a:pt x="3190493" y="1401064"/>
                </a:lnTo>
                <a:lnTo>
                  <a:pt x="3196716" y="1480692"/>
                </a:lnTo>
                <a:lnTo>
                  <a:pt x="3198876" y="1560956"/>
                </a:lnTo>
                <a:lnTo>
                  <a:pt x="3196716" y="1641220"/>
                </a:lnTo>
                <a:lnTo>
                  <a:pt x="3190493" y="1720723"/>
                </a:lnTo>
                <a:lnTo>
                  <a:pt x="3180206" y="1799081"/>
                </a:lnTo>
                <a:lnTo>
                  <a:pt x="3166110" y="1875536"/>
                </a:lnTo>
                <a:lnTo>
                  <a:pt x="3148329" y="1951354"/>
                </a:lnTo>
                <a:lnTo>
                  <a:pt x="3126740" y="2025522"/>
                </a:lnTo>
                <a:lnTo>
                  <a:pt x="3101466" y="2097913"/>
                </a:lnTo>
                <a:lnTo>
                  <a:pt x="3072891" y="2169160"/>
                </a:lnTo>
                <a:lnTo>
                  <a:pt x="3040634" y="2238374"/>
                </a:lnTo>
                <a:lnTo>
                  <a:pt x="3005581" y="2305685"/>
                </a:lnTo>
                <a:lnTo>
                  <a:pt x="2966974" y="2371216"/>
                </a:lnTo>
                <a:lnTo>
                  <a:pt x="2925191" y="2434590"/>
                </a:lnTo>
                <a:lnTo>
                  <a:pt x="2880487" y="2495804"/>
                </a:lnTo>
                <a:lnTo>
                  <a:pt x="2832989" y="2554478"/>
                </a:lnTo>
                <a:lnTo>
                  <a:pt x="2782951" y="2610992"/>
                </a:lnTo>
                <a:lnTo>
                  <a:pt x="2729991" y="2665348"/>
                </a:lnTo>
                <a:lnTo>
                  <a:pt x="2674112" y="2717038"/>
                </a:lnTo>
                <a:lnTo>
                  <a:pt x="2616327" y="2765679"/>
                </a:lnTo>
                <a:lnTo>
                  <a:pt x="2556129" y="2811907"/>
                </a:lnTo>
                <a:lnTo>
                  <a:pt x="2493264" y="2855722"/>
                </a:lnTo>
                <a:lnTo>
                  <a:pt x="2428366" y="2896235"/>
                </a:lnTo>
                <a:lnTo>
                  <a:pt x="2361311" y="2933954"/>
                </a:lnTo>
                <a:lnTo>
                  <a:pt x="2292350" y="2968116"/>
                </a:lnTo>
                <a:lnTo>
                  <a:pt x="2221738" y="2999613"/>
                </a:lnTo>
                <a:lnTo>
                  <a:pt x="2148840" y="3027298"/>
                </a:lnTo>
                <a:lnTo>
                  <a:pt x="2074545" y="3051683"/>
                </a:lnTo>
                <a:lnTo>
                  <a:pt x="1998599" y="3072765"/>
                </a:lnTo>
                <a:lnTo>
                  <a:pt x="1921510" y="3090036"/>
                </a:lnTo>
                <a:lnTo>
                  <a:pt x="1843024" y="3104134"/>
                </a:lnTo>
                <a:lnTo>
                  <a:pt x="1762760" y="3114040"/>
                </a:lnTo>
                <a:lnTo>
                  <a:pt x="1681479" y="3119754"/>
                </a:lnTo>
                <a:lnTo>
                  <a:pt x="1599438" y="3121914"/>
                </a:lnTo>
                <a:lnTo>
                  <a:pt x="1517396" y="3119754"/>
                </a:lnTo>
                <a:lnTo>
                  <a:pt x="1436115" y="3114040"/>
                </a:lnTo>
                <a:lnTo>
                  <a:pt x="1356105" y="3104134"/>
                </a:lnTo>
                <a:lnTo>
                  <a:pt x="1277365" y="3090036"/>
                </a:lnTo>
                <a:lnTo>
                  <a:pt x="1200150" y="3072765"/>
                </a:lnTo>
                <a:lnTo>
                  <a:pt x="1124203" y="3051683"/>
                </a:lnTo>
                <a:lnTo>
                  <a:pt x="1049909" y="3027298"/>
                </a:lnTo>
                <a:lnTo>
                  <a:pt x="977518" y="2999613"/>
                </a:lnTo>
                <a:lnTo>
                  <a:pt x="906526" y="2968243"/>
                </a:lnTo>
                <a:lnTo>
                  <a:pt x="837438" y="2933954"/>
                </a:lnTo>
                <a:lnTo>
                  <a:pt x="770509" y="2896235"/>
                </a:lnTo>
                <a:lnTo>
                  <a:pt x="705612" y="2855848"/>
                </a:lnTo>
                <a:lnTo>
                  <a:pt x="643127" y="2812288"/>
                </a:lnTo>
                <a:lnTo>
                  <a:pt x="582422" y="2765679"/>
                </a:lnTo>
                <a:lnTo>
                  <a:pt x="524637" y="2716910"/>
                </a:lnTo>
                <a:lnTo>
                  <a:pt x="469264" y="2665348"/>
                </a:lnTo>
                <a:lnTo>
                  <a:pt x="415925" y="2611120"/>
                </a:lnTo>
                <a:lnTo>
                  <a:pt x="365887" y="2554478"/>
                </a:lnTo>
                <a:lnTo>
                  <a:pt x="318388" y="2495804"/>
                </a:lnTo>
                <a:lnTo>
                  <a:pt x="273684" y="2434590"/>
                </a:lnTo>
                <a:lnTo>
                  <a:pt x="231901" y="2371216"/>
                </a:lnTo>
                <a:lnTo>
                  <a:pt x="193294" y="2305685"/>
                </a:lnTo>
                <a:lnTo>
                  <a:pt x="158114" y="2238374"/>
                </a:lnTo>
                <a:lnTo>
                  <a:pt x="125856" y="2169160"/>
                </a:lnTo>
                <a:lnTo>
                  <a:pt x="97281" y="2097913"/>
                </a:lnTo>
                <a:lnTo>
                  <a:pt x="72008" y="2025522"/>
                </a:lnTo>
                <a:lnTo>
                  <a:pt x="50545" y="1951481"/>
                </a:lnTo>
                <a:lnTo>
                  <a:pt x="32257" y="1875789"/>
                </a:lnTo>
                <a:lnTo>
                  <a:pt x="18161" y="1798827"/>
                </a:lnTo>
                <a:lnTo>
                  <a:pt x="8255" y="1720595"/>
                </a:lnTo>
                <a:lnTo>
                  <a:pt x="2031" y="1641220"/>
                </a:lnTo>
                <a:lnTo>
                  <a:pt x="0" y="1560956"/>
                </a:lnTo>
                <a:lnTo>
                  <a:pt x="2031" y="1480692"/>
                </a:lnTo>
                <a:lnTo>
                  <a:pt x="8255" y="1401064"/>
                </a:lnTo>
                <a:lnTo>
                  <a:pt x="18668" y="1323213"/>
                </a:lnTo>
                <a:lnTo>
                  <a:pt x="32638" y="1246377"/>
                </a:lnTo>
                <a:lnTo>
                  <a:pt x="50418" y="1170558"/>
                </a:lnTo>
                <a:lnTo>
                  <a:pt x="72008" y="1096264"/>
                </a:lnTo>
                <a:lnTo>
                  <a:pt x="97281" y="1023874"/>
                </a:lnTo>
                <a:lnTo>
                  <a:pt x="125856" y="953007"/>
                </a:lnTo>
                <a:lnTo>
                  <a:pt x="158114" y="883919"/>
                </a:lnTo>
                <a:lnTo>
                  <a:pt x="193294" y="816482"/>
                </a:lnTo>
                <a:lnTo>
                  <a:pt x="231901" y="751077"/>
                </a:lnTo>
                <a:lnTo>
                  <a:pt x="273684" y="687704"/>
                </a:lnTo>
                <a:lnTo>
                  <a:pt x="318262" y="626490"/>
                </a:lnTo>
                <a:lnTo>
                  <a:pt x="365760" y="567436"/>
                </a:lnTo>
                <a:lnTo>
                  <a:pt x="415925" y="510793"/>
                </a:lnTo>
                <a:lnTo>
                  <a:pt x="469264" y="456564"/>
                </a:lnTo>
                <a:lnTo>
                  <a:pt x="524637" y="404875"/>
                </a:lnTo>
                <a:lnTo>
                  <a:pt x="582549" y="356107"/>
                </a:lnTo>
                <a:lnTo>
                  <a:pt x="643127" y="309879"/>
                </a:lnTo>
                <a:lnTo>
                  <a:pt x="705485" y="266191"/>
                </a:lnTo>
                <a:lnTo>
                  <a:pt x="770509" y="225551"/>
                </a:lnTo>
                <a:lnTo>
                  <a:pt x="837438" y="187960"/>
                </a:lnTo>
                <a:lnTo>
                  <a:pt x="906526" y="153669"/>
                </a:lnTo>
                <a:lnTo>
                  <a:pt x="977518" y="122300"/>
                </a:lnTo>
                <a:lnTo>
                  <a:pt x="1049909" y="94487"/>
                </a:lnTo>
                <a:lnTo>
                  <a:pt x="1124203" y="70230"/>
                </a:lnTo>
                <a:lnTo>
                  <a:pt x="1200023" y="49149"/>
                </a:lnTo>
                <a:lnTo>
                  <a:pt x="1277239" y="31368"/>
                </a:lnTo>
                <a:lnTo>
                  <a:pt x="1355852" y="17779"/>
                </a:lnTo>
                <a:lnTo>
                  <a:pt x="1436115" y="7874"/>
                </a:lnTo>
                <a:lnTo>
                  <a:pt x="1517396" y="2031"/>
                </a:lnTo>
                <a:lnTo>
                  <a:pt x="1599438" y="0"/>
                </a:lnTo>
                <a:close/>
              </a:path>
            </a:pathLst>
          </a:custGeom>
          <a:ln w="127000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EDAB1B-AB79-4901-8E52-F67E044942DB}"/>
              </a:ext>
            </a:extLst>
          </p:cNvPr>
          <p:cNvSpPr/>
          <p:nvPr/>
        </p:nvSpPr>
        <p:spPr>
          <a:xfrm>
            <a:off x="2384934" y="4981735"/>
            <a:ext cx="5136131" cy="956159"/>
          </a:xfrm>
          <a:prstGeom prst="rect">
            <a:avLst/>
          </a:prstGeom>
          <a:noFill/>
          <a:ln w="28575">
            <a:solidFill>
              <a:srgbClr val="AFABAB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통학시간에도 종종 하는 게임</a:t>
            </a:r>
            <a:r>
              <a:rPr lang="en-US" altLang="ko-KR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효율적으로 활용할 수 없을까</a:t>
            </a:r>
            <a:r>
              <a:rPr lang="en-US" altLang="ko-KR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?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C420E2F9-F3B9-496C-9B66-B40F197433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076" y="1403307"/>
            <a:ext cx="3869846" cy="25779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C1D2F8-7F4E-4E49-B01F-92F3191794DD}"/>
              </a:ext>
            </a:extLst>
          </p:cNvPr>
          <p:cNvSpPr/>
          <p:nvPr/>
        </p:nvSpPr>
        <p:spPr>
          <a:xfrm>
            <a:off x="2949388" y="1945342"/>
            <a:ext cx="2859741" cy="233083"/>
          </a:xfrm>
          <a:prstGeom prst="rect">
            <a:avLst/>
          </a:prstGeom>
          <a:noFill/>
          <a:ln w="2857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82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900518" y="1392588"/>
            <a:ext cx="2247566" cy="2247566"/>
          </a:xfrm>
          <a:prstGeom prst="ellipse">
            <a:avLst/>
          </a:prstGeom>
          <a:noFill/>
          <a:ln w="2857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4648602" y="3886722"/>
            <a:ext cx="608792" cy="476374"/>
          </a:xfrm>
          <a:prstGeom prst="triangle">
            <a:avLst/>
          </a:prstGeom>
          <a:noFill/>
          <a:ln w="2857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02017" y="2230423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전공공부</a:t>
            </a:r>
            <a:endParaRPr lang="en-US" altLang="ko-KR" sz="32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778608" y="1419720"/>
            <a:ext cx="2226874" cy="2226874"/>
          </a:xfrm>
          <a:prstGeom prst="ellipse">
            <a:avLst/>
          </a:prstGeom>
          <a:noFill/>
          <a:ln w="2857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60796" y="2261201"/>
            <a:ext cx="20624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게임</a:t>
            </a:r>
            <a:endParaRPr lang="en-US" altLang="ko-KR" sz="28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2DD720-DBB3-4803-8426-D5AD4C9D76F6}"/>
              </a:ext>
            </a:extLst>
          </p:cNvPr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D1B0AD-44D2-46EE-8924-A6E797DAE7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89" y="2074340"/>
            <a:ext cx="950819" cy="896939"/>
          </a:xfrm>
          <a:prstGeom prst="rect">
            <a:avLst/>
          </a:prstGeom>
          <a:ln>
            <a:noFill/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8C4040-CDC7-467B-BD1A-91F0247AAC3E}"/>
              </a:ext>
            </a:extLst>
          </p:cNvPr>
          <p:cNvSpPr/>
          <p:nvPr/>
        </p:nvSpPr>
        <p:spPr>
          <a:xfrm>
            <a:off x="2384934" y="4981735"/>
            <a:ext cx="5136131" cy="956159"/>
          </a:xfrm>
          <a:prstGeom prst="rect">
            <a:avLst/>
          </a:prstGeom>
          <a:noFill/>
          <a:ln w="28575">
            <a:solidFill>
              <a:srgbClr val="AFABAB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전공 공부와 게임을 합쳐</a:t>
            </a:r>
            <a:endParaRPr lang="en-US" altLang="ko-KR" sz="20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공부를 재밌게 해보자</a:t>
            </a:r>
            <a:r>
              <a:rPr lang="en-US" altLang="ko-KR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1625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pic>
        <p:nvPicPr>
          <p:cNvPr id="5" name="그림 4" descr="표지판, 셔츠, 그리기이(가) 표시된 사진&#10;&#10;자동 생성된 설명">
            <a:extLst>
              <a:ext uri="{FF2B5EF4-FFF2-40B4-BE49-F238E27FC236}">
                <a16:creationId xmlns:a16="http://schemas.microsoft.com/office/drawing/2014/main" id="{ED17BDBF-EC30-4EEF-9664-A3F08FDB44C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311" y="1035424"/>
            <a:ext cx="3079376" cy="3079376"/>
          </a:xfrm>
          <a:prstGeom prst="rect">
            <a:avLst/>
          </a:prstGeom>
        </p:spPr>
      </p:pic>
      <p:sp>
        <p:nvSpPr>
          <p:cNvPr id="9" name="object 19">
            <a:extLst>
              <a:ext uri="{FF2B5EF4-FFF2-40B4-BE49-F238E27FC236}">
                <a16:creationId xmlns:a16="http://schemas.microsoft.com/office/drawing/2014/main" id="{923BAA7B-7AF0-4EA6-92E7-8AFCFBD9583F}"/>
              </a:ext>
            </a:extLst>
          </p:cNvPr>
          <p:cNvSpPr/>
          <p:nvPr/>
        </p:nvSpPr>
        <p:spPr>
          <a:xfrm>
            <a:off x="3191753" y="920106"/>
            <a:ext cx="3522494" cy="3544317"/>
          </a:xfrm>
          <a:custGeom>
            <a:avLst/>
            <a:gdLst/>
            <a:ahLst/>
            <a:cxnLst/>
            <a:rect l="l" t="t" r="r" b="b"/>
            <a:pathLst>
              <a:path w="3199129" h="3122295">
                <a:moveTo>
                  <a:pt x="1599438" y="0"/>
                </a:moveTo>
                <a:lnTo>
                  <a:pt x="1681479" y="2031"/>
                </a:lnTo>
                <a:lnTo>
                  <a:pt x="1762760" y="7874"/>
                </a:lnTo>
                <a:lnTo>
                  <a:pt x="1843024" y="17779"/>
                </a:lnTo>
                <a:lnTo>
                  <a:pt x="1921510" y="31876"/>
                </a:lnTo>
                <a:lnTo>
                  <a:pt x="1998599" y="49149"/>
                </a:lnTo>
                <a:lnTo>
                  <a:pt x="2074545" y="70230"/>
                </a:lnTo>
                <a:lnTo>
                  <a:pt x="2148966" y="94614"/>
                </a:lnTo>
                <a:lnTo>
                  <a:pt x="2221738" y="122681"/>
                </a:lnTo>
                <a:lnTo>
                  <a:pt x="2292350" y="153669"/>
                </a:lnTo>
                <a:lnTo>
                  <a:pt x="2361311" y="188340"/>
                </a:lnTo>
                <a:lnTo>
                  <a:pt x="2428366" y="225551"/>
                </a:lnTo>
                <a:lnTo>
                  <a:pt x="2493264" y="266445"/>
                </a:lnTo>
                <a:lnTo>
                  <a:pt x="2556002" y="309879"/>
                </a:lnTo>
                <a:lnTo>
                  <a:pt x="2616327" y="356107"/>
                </a:lnTo>
                <a:lnTo>
                  <a:pt x="2674112" y="404875"/>
                </a:lnTo>
                <a:lnTo>
                  <a:pt x="2729991" y="456564"/>
                </a:lnTo>
                <a:lnTo>
                  <a:pt x="2782951" y="510793"/>
                </a:lnTo>
                <a:lnTo>
                  <a:pt x="2832989" y="567436"/>
                </a:lnTo>
                <a:lnTo>
                  <a:pt x="2880487" y="626490"/>
                </a:lnTo>
                <a:lnTo>
                  <a:pt x="2925191" y="687704"/>
                </a:lnTo>
                <a:lnTo>
                  <a:pt x="2966974" y="751077"/>
                </a:lnTo>
                <a:lnTo>
                  <a:pt x="3005454" y="816482"/>
                </a:lnTo>
                <a:lnTo>
                  <a:pt x="3040634" y="883538"/>
                </a:lnTo>
                <a:lnTo>
                  <a:pt x="3072891" y="953007"/>
                </a:lnTo>
                <a:lnTo>
                  <a:pt x="3101466" y="1023874"/>
                </a:lnTo>
                <a:lnTo>
                  <a:pt x="3126740" y="1096264"/>
                </a:lnTo>
                <a:lnTo>
                  <a:pt x="3148329" y="1170558"/>
                </a:lnTo>
                <a:lnTo>
                  <a:pt x="3166110" y="1246251"/>
                </a:lnTo>
                <a:lnTo>
                  <a:pt x="3180206" y="1322831"/>
                </a:lnTo>
                <a:lnTo>
                  <a:pt x="3190493" y="1401064"/>
                </a:lnTo>
                <a:lnTo>
                  <a:pt x="3196716" y="1480692"/>
                </a:lnTo>
                <a:lnTo>
                  <a:pt x="3198876" y="1560956"/>
                </a:lnTo>
                <a:lnTo>
                  <a:pt x="3196716" y="1641220"/>
                </a:lnTo>
                <a:lnTo>
                  <a:pt x="3190493" y="1720723"/>
                </a:lnTo>
                <a:lnTo>
                  <a:pt x="3180206" y="1799081"/>
                </a:lnTo>
                <a:lnTo>
                  <a:pt x="3166110" y="1875536"/>
                </a:lnTo>
                <a:lnTo>
                  <a:pt x="3148329" y="1951354"/>
                </a:lnTo>
                <a:lnTo>
                  <a:pt x="3126740" y="2025522"/>
                </a:lnTo>
                <a:lnTo>
                  <a:pt x="3101466" y="2097913"/>
                </a:lnTo>
                <a:lnTo>
                  <a:pt x="3072891" y="2169160"/>
                </a:lnTo>
                <a:lnTo>
                  <a:pt x="3040634" y="2238374"/>
                </a:lnTo>
                <a:lnTo>
                  <a:pt x="3005581" y="2305685"/>
                </a:lnTo>
                <a:lnTo>
                  <a:pt x="2966974" y="2371216"/>
                </a:lnTo>
                <a:lnTo>
                  <a:pt x="2925191" y="2434590"/>
                </a:lnTo>
                <a:lnTo>
                  <a:pt x="2880487" y="2495804"/>
                </a:lnTo>
                <a:lnTo>
                  <a:pt x="2832989" y="2554478"/>
                </a:lnTo>
                <a:lnTo>
                  <a:pt x="2782951" y="2610992"/>
                </a:lnTo>
                <a:lnTo>
                  <a:pt x="2729991" y="2665348"/>
                </a:lnTo>
                <a:lnTo>
                  <a:pt x="2674112" y="2717038"/>
                </a:lnTo>
                <a:lnTo>
                  <a:pt x="2616327" y="2765679"/>
                </a:lnTo>
                <a:lnTo>
                  <a:pt x="2556129" y="2811907"/>
                </a:lnTo>
                <a:lnTo>
                  <a:pt x="2493264" y="2855722"/>
                </a:lnTo>
                <a:lnTo>
                  <a:pt x="2428366" y="2896235"/>
                </a:lnTo>
                <a:lnTo>
                  <a:pt x="2361311" y="2933954"/>
                </a:lnTo>
                <a:lnTo>
                  <a:pt x="2292350" y="2968116"/>
                </a:lnTo>
                <a:lnTo>
                  <a:pt x="2221738" y="2999613"/>
                </a:lnTo>
                <a:lnTo>
                  <a:pt x="2148840" y="3027298"/>
                </a:lnTo>
                <a:lnTo>
                  <a:pt x="2074545" y="3051683"/>
                </a:lnTo>
                <a:lnTo>
                  <a:pt x="1998599" y="3072765"/>
                </a:lnTo>
                <a:lnTo>
                  <a:pt x="1921510" y="3090036"/>
                </a:lnTo>
                <a:lnTo>
                  <a:pt x="1843024" y="3104134"/>
                </a:lnTo>
                <a:lnTo>
                  <a:pt x="1762760" y="3114040"/>
                </a:lnTo>
                <a:lnTo>
                  <a:pt x="1681479" y="3119754"/>
                </a:lnTo>
                <a:lnTo>
                  <a:pt x="1599438" y="3121914"/>
                </a:lnTo>
                <a:lnTo>
                  <a:pt x="1517396" y="3119754"/>
                </a:lnTo>
                <a:lnTo>
                  <a:pt x="1436115" y="3114040"/>
                </a:lnTo>
                <a:lnTo>
                  <a:pt x="1356105" y="3104134"/>
                </a:lnTo>
                <a:lnTo>
                  <a:pt x="1277365" y="3090036"/>
                </a:lnTo>
                <a:lnTo>
                  <a:pt x="1200150" y="3072765"/>
                </a:lnTo>
                <a:lnTo>
                  <a:pt x="1124203" y="3051683"/>
                </a:lnTo>
                <a:lnTo>
                  <a:pt x="1049909" y="3027298"/>
                </a:lnTo>
                <a:lnTo>
                  <a:pt x="977518" y="2999613"/>
                </a:lnTo>
                <a:lnTo>
                  <a:pt x="906526" y="2968243"/>
                </a:lnTo>
                <a:lnTo>
                  <a:pt x="837438" y="2933954"/>
                </a:lnTo>
                <a:lnTo>
                  <a:pt x="770509" y="2896235"/>
                </a:lnTo>
                <a:lnTo>
                  <a:pt x="705612" y="2855848"/>
                </a:lnTo>
                <a:lnTo>
                  <a:pt x="643127" y="2812288"/>
                </a:lnTo>
                <a:lnTo>
                  <a:pt x="582422" y="2765679"/>
                </a:lnTo>
                <a:lnTo>
                  <a:pt x="524637" y="2716910"/>
                </a:lnTo>
                <a:lnTo>
                  <a:pt x="469264" y="2665348"/>
                </a:lnTo>
                <a:lnTo>
                  <a:pt x="415925" y="2611120"/>
                </a:lnTo>
                <a:lnTo>
                  <a:pt x="365887" y="2554478"/>
                </a:lnTo>
                <a:lnTo>
                  <a:pt x="318388" y="2495804"/>
                </a:lnTo>
                <a:lnTo>
                  <a:pt x="273684" y="2434590"/>
                </a:lnTo>
                <a:lnTo>
                  <a:pt x="231901" y="2371216"/>
                </a:lnTo>
                <a:lnTo>
                  <a:pt x="193294" y="2305685"/>
                </a:lnTo>
                <a:lnTo>
                  <a:pt x="158114" y="2238374"/>
                </a:lnTo>
                <a:lnTo>
                  <a:pt x="125856" y="2169160"/>
                </a:lnTo>
                <a:lnTo>
                  <a:pt x="97281" y="2097913"/>
                </a:lnTo>
                <a:lnTo>
                  <a:pt x="72008" y="2025522"/>
                </a:lnTo>
                <a:lnTo>
                  <a:pt x="50545" y="1951481"/>
                </a:lnTo>
                <a:lnTo>
                  <a:pt x="32257" y="1875789"/>
                </a:lnTo>
                <a:lnTo>
                  <a:pt x="18161" y="1798827"/>
                </a:lnTo>
                <a:lnTo>
                  <a:pt x="8255" y="1720595"/>
                </a:lnTo>
                <a:lnTo>
                  <a:pt x="2031" y="1641220"/>
                </a:lnTo>
                <a:lnTo>
                  <a:pt x="0" y="1560956"/>
                </a:lnTo>
                <a:lnTo>
                  <a:pt x="2031" y="1480692"/>
                </a:lnTo>
                <a:lnTo>
                  <a:pt x="8255" y="1401064"/>
                </a:lnTo>
                <a:lnTo>
                  <a:pt x="18668" y="1323213"/>
                </a:lnTo>
                <a:lnTo>
                  <a:pt x="32638" y="1246377"/>
                </a:lnTo>
                <a:lnTo>
                  <a:pt x="50418" y="1170558"/>
                </a:lnTo>
                <a:lnTo>
                  <a:pt x="72008" y="1096264"/>
                </a:lnTo>
                <a:lnTo>
                  <a:pt x="97281" y="1023874"/>
                </a:lnTo>
                <a:lnTo>
                  <a:pt x="125856" y="953007"/>
                </a:lnTo>
                <a:lnTo>
                  <a:pt x="158114" y="883919"/>
                </a:lnTo>
                <a:lnTo>
                  <a:pt x="193294" y="816482"/>
                </a:lnTo>
                <a:lnTo>
                  <a:pt x="231901" y="751077"/>
                </a:lnTo>
                <a:lnTo>
                  <a:pt x="273684" y="687704"/>
                </a:lnTo>
                <a:lnTo>
                  <a:pt x="318262" y="626490"/>
                </a:lnTo>
                <a:lnTo>
                  <a:pt x="365760" y="567436"/>
                </a:lnTo>
                <a:lnTo>
                  <a:pt x="415925" y="510793"/>
                </a:lnTo>
                <a:lnTo>
                  <a:pt x="469264" y="456564"/>
                </a:lnTo>
                <a:lnTo>
                  <a:pt x="524637" y="404875"/>
                </a:lnTo>
                <a:lnTo>
                  <a:pt x="582549" y="356107"/>
                </a:lnTo>
                <a:lnTo>
                  <a:pt x="643127" y="309879"/>
                </a:lnTo>
                <a:lnTo>
                  <a:pt x="705485" y="266191"/>
                </a:lnTo>
                <a:lnTo>
                  <a:pt x="770509" y="225551"/>
                </a:lnTo>
                <a:lnTo>
                  <a:pt x="837438" y="187960"/>
                </a:lnTo>
                <a:lnTo>
                  <a:pt x="906526" y="153669"/>
                </a:lnTo>
                <a:lnTo>
                  <a:pt x="977518" y="122300"/>
                </a:lnTo>
                <a:lnTo>
                  <a:pt x="1049909" y="94487"/>
                </a:lnTo>
                <a:lnTo>
                  <a:pt x="1124203" y="70230"/>
                </a:lnTo>
                <a:lnTo>
                  <a:pt x="1200023" y="49149"/>
                </a:lnTo>
                <a:lnTo>
                  <a:pt x="1277239" y="31368"/>
                </a:lnTo>
                <a:lnTo>
                  <a:pt x="1355852" y="17779"/>
                </a:lnTo>
                <a:lnTo>
                  <a:pt x="1436115" y="7874"/>
                </a:lnTo>
                <a:lnTo>
                  <a:pt x="1517396" y="2031"/>
                </a:lnTo>
                <a:lnTo>
                  <a:pt x="1599438" y="0"/>
                </a:lnTo>
                <a:close/>
              </a:path>
            </a:pathLst>
          </a:custGeom>
          <a:ln w="127000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D7AEC-BA25-4C05-A5D0-6A2EE0A98E43}"/>
              </a:ext>
            </a:extLst>
          </p:cNvPr>
          <p:cNvSpPr/>
          <p:nvPr/>
        </p:nvSpPr>
        <p:spPr>
          <a:xfrm>
            <a:off x="2384934" y="4981735"/>
            <a:ext cx="5136131" cy="956159"/>
          </a:xfrm>
          <a:prstGeom prst="rect">
            <a:avLst/>
          </a:prstGeom>
          <a:noFill/>
          <a:ln w="28575">
            <a:solidFill>
              <a:srgbClr val="A6D4DB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반복학습으로 인한</a:t>
            </a:r>
            <a:endParaRPr lang="en-US" altLang="ko-KR" sz="20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학업 성취도 증가</a:t>
            </a:r>
            <a:endParaRPr lang="en-US" altLang="ko-KR" sz="20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474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7543" y="146752"/>
            <a:ext cx="970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1.</a:t>
            </a:r>
            <a:r>
              <a:rPr lang="ko-KR" altLang="en-US" sz="2000" spc="-150" dirty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개요</a:t>
            </a:r>
            <a:endParaRPr kumimoji="0" lang="en-US" altLang="ko-KR" sz="2000" b="0" i="0" u="none" strike="noStrike" kern="1200" cap="none" spc="-15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아리따-돋움(TTF)-Bold" panose="02020603020101020101" pitchFamily="18" charset="-127"/>
              <a:ea typeface="아리따-돋움(TTF)-Bold" panose="02020603020101020101" pitchFamily="18" charset="-127"/>
              <a:cs typeface="+mn-cs"/>
            </a:endParaRPr>
          </a:p>
        </p:txBody>
      </p:sp>
      <p:sp>
        <p:nvSpPr>
          <p:cNvPr id="9" name="object 19">
            <a:extLst>
              <a:ext uri="{FF2B5EF4-FFF2-40B4-BE49-F238E27FC236}">
                <a16:creationId xmlns:a16="http://schemas.microsoft.com/office/drawing/2014/main" id="{923BAA7B-7AF0-4EA6-92E7-8AFCFBD9583F}"/>
              </a:ext>
            </a:extLst>
          </p:cNvPr>
          <p:cNvSpPr/>
          <p:nvPr/>
        </p:nvSpPr>
        <p:spPr>
          <a:xfrm>
            <a:off x="3191753" y="920106"/>
            <a:ext cx="3522494" cy="3544317"/>
          </a:xfrm>
          <a:custGeom>
            <a:avLst/>
            <a:gdLst/>
            <a:ahLst/>
            <a:cxnLst/>
            <a:rect l="l" t="t" r="r" b="b"/>
            <a:pathLst>
              <a:path w="3199129" h="3122295">
                <a:moveTo>
                  <a:pt x="1599438" y="0"/>
                </a:moveTo>
                <a:lnTo>
                  <a:pt x="1681479" y="2031"/>
                </a:lnTo>
                <a:lnTo>
                  <a:pt x="1762760" y="7874"/>
                </a:lnTo>
                <a:lnTo>
                  <a:pt x="1843024" y="17779"/>
                </a:lnTo>
                <a:lnTo>
                  <a:pt x="1921510" y="31876"/>
                </a:lnTo>
                <a:lnTo>
                  <a:pt x="1998599" y="49149"/>
                </a:lnTo>
                <a:lnTo>
                  <a:pt x="2074545" y="70230"/>
                </a:lnTo>
                <a:lnTo>
                  <a:pt x="2148966" y="94614"/>
                </a:lnTo>
                <a:lnTo>
                  <a:pt x="2221738" y="122681"/>
                </a:lnTo>
                <a:lnTo>
                  <a:pt x="2292350" y="153669"/>
                </a:lnTo>
                <a:lnTo>
                  <a:pt x="2361311" y="188340"/>
                </a:lnTo>
                <a:lnTo>
                  <a:pt x="2428366" y="225551"/>
                </a:lnTo>
                <a:lnTo>
                  <a:pt x="2493264" y="266445"/>
                </a:lnTo>
                <a:lnTo>
                  <a:pt x="2556002" y="309879"/>
                </a:lnTo>
                <a:lnTo>
                  <a:pt x="2616327" y="356107"/>
                </a:lnTo>
                <a:lnTo>
                  <a:pt x="2674112" y="404875"/>
                </a:lnTo>
                <a:lnTo>
                  <a:pt x="2729991" y="456564"/>
                </a:lnTo>
                <a:lnTo>
                  <a:pt x="2782951" y="510793"/>
                </a:lnTo>
                <a:lnTo>
                  <a:pt x="2832989" y="567436"/>
                </a:lnTo>
                <a:lnTo>
                  <a:pt x="2880487" y="626490"/>
                </a:lnTo>
                <a:lnTo>
                  <a:pt x="2925191" y="687704"/>
                </a:lnTo>
                <a:lnTo>
                  <a:pt x="2966974" y="751077"/>
                </a:lnTo>
                <a:lnTo>
                  <a:pt x="3005454" y="816482"/>
                </a:lnTo>
                <a:lnTo>
                  <a:pt x="3040634" y="883538"/>
                </a:lnTo>
                <a:lnTo>
                  <a:pt x="3072891" y="953007"/>
                </a:lnTo>
                <a:lnTo>
                  <a:pt x="3101466" y="1023874"/>
                </a:lnTo>
                <a:lnTo>
                  <a:pt x="3126740" y="1096264"/>
                </a:lnTo>
                <a:lnTo>
                  <a:pt x="3148329" y="1170558"/>
                </a:lnTo>
                <a:lnTo>
                  <a:pt x="3166110" y="1246251"/>
                </a:lnTo>
                <a:lnTo>
                  <a:pt x="3180206" y="1322831"/>
                </a:lnTo>
                <a:lnTo>
                  <a:pt x="3190493" y="1401064"/>
                </a:lnTo>
                <a:lnTo>
                  <a:pt x="3196716" y="1480692"/>
                </a:lnTo>
                <a:lnTo>
                  <a:pt x="3198876" y="1560956"/>
                </a:lnTo>
                <a:lnTo>
                  <a:pt x="3196716" y="1641220"/>
                </a:lnTo>
                <a:lnTo>
                  <a:pt x="3190493" y="1720723"/>
                </a:lnTo>
                <a:lnTo>
                  <a:pt x="3180206" y="1799081"/>
                </a:lnTo>
                <a:lnTo>
                  <a:pt x="3166110" y="1875536"/>
                </a:lnTo>
                <a:lnTo>
                  <a:pt x="3148329" y="1951354"/>
                </a:lnTo>
                <a:lnTo>
                  <a:pt x="3126740" y="2025522"/>
                </a:lnTo>
                <a:lnTo>
                  <a:pt x="3101466" y="2097913"/>
                </a:lnTo>
                <a:lnTo>
                  <a:pt x="3072891" y="2169160"/>
                </a:lnTo>
                <a:lnTo>
                  <a:pt x="3040634" y="2238374"/>
                </a:lnTo>
                <a:lnTo>
                  <a:pt x="3005581" y="2305685"/>
                </a:lnTo>
                <a:lnTo>
                  <a:pt x="2966974" y="2371216"/>
                </a:lnTo>
                <a:lnTo>
                  <a:pt x="2925191" y="2434590"/>
                </a:lnTo>
                <a:lnTo>
                  <a:pt x="2880487" y="2495804"/>
                </a:lnTo>
                <a:lnTo>
                  <a:pt x="2832989" y="2554478"/>
                </a:lnTo>
                <a:lnTo>
                  <a:pt x="2782951" y="2610992"/>
                </a:lnTo>
                <a:lnTo>
                  <a:pt x="2729991" y="2665348"/>
                </a:lnTo>
                <a:lnTo>
                  <a:pt x="2674112" y="2717038"/>
                </a:lnTo>
                <a:lnTo>
                  <a:pt x="2616327" y="2765679"/>
                </a:lnTo>
                <a:lnTo>
                  <a:pt x="2556129" y="2811907"/>
                </a:lnTo>
                <a:lnTo>
                  <a:pt x="2493264" y="2855722"/>
                </a:lnTo>
                <a:lnTo>
                  <a:pt x="2428366" y="2896235"/>
                </a:lnTo>
                <a:lnTo>
                  <a:pt x="2361311" y="2933954"/>
                </a:lnTo>
                <a:lnTo>
                  <a:pt x="2292350" y="2968116"/>
                </a:lnTo>
                <a:lnTo>
                  <a:pt x="2221738" y="2999613"/>
                </a:lnTo>
                <a:lnTo>
                  <a:pt x="2148840" y="3027298"/>
                </a:lnTo>
                <a:lnTo>
                  <a:pt x="2074545" y="3051683"/>
                </a:lnTo>
                <a:lnTo>
                  <a:pt x="1998599" y="3072765"/>
                </a:lnTo>
                <a:lnTo>
                  <a:pt x="1921510" y="3090036"/>
                </a:lnTo>
                <a:lnTo>
                  <a:pt x="1843024" y="3104134"/>
                </a:lnTo>
                <a:lnTo>
                  <a:pt x="1762760" y="3114040"/>
                </a:lnTo>
                <a:lnTo>
                  <a:pt x="1681479" y="3119754"/>
                </a:lnTo>
                <a:lnTo>
                  <a:pt x="1599438" y="3121914"/>
                </a:lnTo>
                <a:lnTo>
                  <a:pt x="1517396" y="3119754"/>
                </a:lnTo>
                <a:lnTo>
                  <a:pt x="1436115" y="3114040"/>
                </a:lnTo>
                <a:lnTo>
                  <a:pt x="1356105" y="3104134"/>
                </a:lnTo>
                <a:lnTo>
                  <a:pt x="1277365" y="3090036"/>
                </a:lnTo>
                <a:lnTo>
                  <a:pt x="1200150" y="3072765"/>
                </a:lnTo>
                <a:lnTo>
                  <a:pt x="1124203" y="3051683"/>
                </a:lnTo>
                <a:lnTo>
                  <a:pt x="1049909" y="3027298"/>
                </a:lnTo>
                <a:lnTo>
                  <a:pt x="977518" y="2999613"/>
                </a:lnTo>
                <a:lnTo>
                  <a:pt x="906526" y="2968243"/>
                </a:lnTo>
                <a:lnTo>
                  <a:pt x="837438" y="2933954"/>
                </a:lnTo>
                <a:lnTo>
                  <a:pt x="770509" y="2896235"/>
                </a:lnTo>
                <a:lnTo>
                  <a:pt x="705612" y="2855848"/>
                </a:lnTo>
                <a:lnTo>
                  <a:pt x="643127" y="2812288"/>
                </a:lnTo>
                <a:lnTo>
                  <a:pt x="582422" y="2765679"/>
                </a:lnTo>
                <a:lnTo>
                  <a:pt x="524637" y="2716910"/>
                </a:lnTo>
                <a:lnTo>
                  <a:pt x="469264" y="2665348"/>
                </a:lnTo>
                <a:lnTo>
                  <a:pt x="415925" y="2611120"/>
                </a:lnTo>
                <a:lnTo>
                  <a:pt x="365887" y="2554478"/>
                </a:lnTo>
                <a:lnTo>
                  <a:pt x="318388" y="2495804"/>
                </a:lnTo>
                <a:lnTo>
                  <a:pt x="273684" y="2434590"/>
                </a:lnTo>
                <a:lnTo>
                  <a:pt x="231901" y="2371216"/>
                </a:lnTo>
                <a:lnTo>
                  <a:pt x="193294" y="2305685"/>
                </a:lnTo>
                <a:lnTo>
                  <a:pt x="158114" y="2238374"/>
                </a:lnTo>
                <a:lnTo>
                  <a:pt x="125856" y="2169160"/>
                </a:lnTo>
                <a:lnTo>
                  <a:pt x="97281" y="2097913"/>
                </a:lnTo>
                <a:lnTo>
                  <a:pt x="72008" y="2025522"/>
                </a:lnTo>
                <a:lnTo>
                  <a:pt x="50545" y="1951481"/>
                </a:lnTo>
                <a:lnTo>
                  <a:pt x="32257" y="1875789"/>
                </a:lnTo>
                <a:lnTo>
                  <a:pt x="18161" y="1798827"/>
                </a:lnTo>
                <a:lnTo>
                  <a:pt x="8255" y="1720595"/>
                </a:lnTo>
                <a:lnTo>
                  <a:pt x="2031" y="1641220"/>
                </a:lnTo>
                <a:lnTo>
                  <a:pt x="0" y="1560956"/>
                </a:lnTo>
                <a:lnTo>
                  <a:pt x="2031" y="1480692"/>
                </a:lnTo>
                <a:lnTo>
                  <a:pt x="8255" y="1401064"/>
                </a:lnTo>
                <a:lnTo>
                  <a:pt x="18668" y="1323213"/>
                </a:lnTo>
                <a:lnTo>
                  <a:pt x="32638" y="1246377"/>
                </a:lnTo>
                <a:lnTo>
                  <a:pt x="50418" y="1170558"/>
                </a:lnTo>
                <a:lnTo>
                  <a:pt x="72008" y="1096264"/>
                </a:lnTo>
                <a:lnTo>
                  <a:pt x="97281" y="1023874"/>
                </a:lnTo>
                <a:lnTo>
                  <a:pt x="125856" y="953007"/>
                </a:lnTo>
                <a:lnTo>
                  <a:pt x="158114" y="883919"/>
                </a:lnTo>
                <a:lnTo>
                  <a:pt x="193294" y="816482"/>
                </a:lnTo>
                <a:lnTo>
                  <a:pt x="231901" y="751077"/>
                </a:lnTo>
                <a:lnTo>
                  <a:pt x="273684" y="687704"/>
                </a:lnTo>
                <a:lnTo>
                  <a:pt x="318262" y="626490"/>
                </a:lnTo>
                <a:lnTo>
                  <a:pt x="365760" y="567436"/>
                </a:lnTo>
                <a:lnTo>
                  <a:pt x="415925" y="510793"/>
                </a:lnTo>
                <a:lnTo>
                  <a:pt x="469264" y="456564"/>
                </a:lnTo>
                <a:lnTo>
                  <a:pt x="524637" y="404875"/>
                </a:lnTo>
                <a:lnTo>
                  <a:pt x="582549" y="356107"/>
                </a:lnTo>
                <a:lnTo>
                  <a:pt x="643127" y="309879"/>
                </a:lnTo>
                <a:lnTo>
                  <a:pt x="705485" y="266191"/>
                </a:lnTo>
                <a:lnTo>
                  <a:pt x="770509" y="225551"/>
                </a:lnTo>
                <a:lnTo>
                  <a:pt x="837438" y="187960"/>
                </a:lnTo>
                <a:lnTo>
                  <a:pt x="906526" y="153669"/>
                </a:lnTo>
                <a:lnTo>
                  <a:pt x="977518" y="122300"/>
                </a:lnTo>
                <a:lnTo>
                  <a:pt x="1049909" y="94487"/>
                </a:lnTo>
                <a:lnTo>
                  <a:pt x="1124203" y="70230"/>
                </a:lnTo>
                <a:lnTo>
                  <a:pt x="1200023" y="49149"/>
                </a:lnTo>
                <a:lnTo>
                  <a:pt x="1277239" y="31368"/>
                </a:lnTo>
                <a:lnTo>
                  <a:pt x="1355852" y="17779"/>
                </a:lnTo>
                <a:lnTo>
                  <a:pt x="1436115" y="7874"/>
                </a:lnTo>
                <a:lnTo>
                  <a:pt x="1517396" y="2031"/>
                </a:lnTo>
                <a:lnTo>
                  <a:pt x="1599438" y="0"/>
                </a:lnTo>
                <a:close/>
              </a:path>
            </a:pathLst>
          </a:custGeom>
          <a:ln w="127000">
            <a:solidFill>
              <a:schemeClr val="bg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ED7AEC-BA25-4C05-A5D0-6A2EE0A98E43}"/>
              </a:ext>
            </a:extLst>
          </p:cNvPr>
          <p:cNvSpPr/>
          <p:nvPr/>
        </p:nvSpPr>
        <p:spPr>
          <a:xfrm>
            <a:off x="2384934" y="4981735"/>
            <a:ext cx="5136131" cy="956159"/>
          </a:xfrm>
          <a:prstGeom prst="rect">
            <a:avLst/>
          </a:prstGeom>
          <a:noFill/>
          <a:ln w="28575">
            <a:solidFill>
              <a:srgbClr val="A6D4DB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자투리 시간 활용으로</a:t>
            </a:r>
            <a:endParaRPr lang="en-US" altLang="ko-KR" sz="20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학업의 편리성 및 효율성 증가</a:t>
            </a:r>
            <a:endParaRPr lang="en-US" altLang="ko-KR" sz="2000" spc="300" dirty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DA835B-9CC2-41C2-9414-CA40F641ED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05" y="1159376"/>
            <a:ext cx="2659589" cy="265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88595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2384</TotalTime>
  <Words>379</Words>
  <Application>Microsoft Office PowerPoint</Application>
  <PresentationFormat>A4 용지(210x297mm)</PresentationFormat>
  <Paragraphs>128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아리따-돋움(TTF)-Bold</vt:lpstr>
      <vt:lpstr>아리따-돋움(TTF)-Medium</vt:lpstr>
      <vt:lpstr>아리따-돋움(TTF)-SemiBold</vt:lpstr>
      <vt:lpstr>Arial</vt:lpstr>
      <vt:lpstr>Calibri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Han Sujin</cp:lastModifiedBy>
  <cp:revision>609</cp:revision>
  <dcterms:created xsi:type="dcterms:W3CDTF">2017-09-07T10:48:07Z</dcterms:created>
  <dcterms:modified xsi:type="dcterms:W3CDTF">2019-12-18T16:06:50Z</dcterms:modified>
</cp:coreProperties>
</file>